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6" r:id="rId2"/>
  </p:sldMasterIdLst>
  <p:notesMasterIdLst>
    <p:notesMasterId r:id="rId36"/>
  </p:notesMasterIdLst>
  <p:sldIdLst>
    <p:sldId id="307" r:id="rId3"/>
    <p:sldId id="321" r:id="rId4"/>
    <p:sldId id="322" r:id="rId5"/>
    <p:sldId id="323" r:id="rId6"/>
    <p:sldId id="310" r:id="rId7"/>
    <p:sldId id="324" r:id="rId8"/>
    <p:sldId id="326" r:id="rId9"/>
    <p:sldId id="325" r:id="rId10"/>
    <p:sldId id="327" r:id="rId11"/>
    <p:sldId id="315" r:id="rId12"/>
    <p:sldId id="328" r:id="rId13"/>
    <p:sldId id="333" r:id="rId14"/>
    <p:sldId id="331" r:id="rId15"/>
    <p:sldId id="332" r:id="rId16"/>
    <p:sldId id="334" r:id="rId17"/>
    <p:sldId id="335" r:id="rId18"/>
    <p:sldId id="312" r:id="rId19"/>
    <p:sldId id="316" r:id="rId20"/>
    <p:sldId id="336" r:id="rId21"/>
    <p:sldId id="337" r:id="rId22"/>
    <p:sldId id="338" r:id="rId23"/>
    <p:sldId id="317" r:id="rId24"/>
    <p:sldId id="308" r:id="rId25"/>
    <p:sldId id="339" r:id="rId26"/>
    <p:sldId id="309" r:id="rId27"/>
    <p:sldId id="257" r:id="rId28"/>
    <p:sldId id="340" r:id="rId29"/>
    <p:sldId id="341" r:id="rId30"/>
    <p:sldId id="318" r:id="rId31"/>
    <p:sldId id="342" r:id="rId32"/>
    <p:sldId id="319" r:id="rId33"/>
    <p:sldId id="320" r:id="rId34"/>
    <p:sldId id="274" r:id="rId35"/>
  </p:sldIdLst>
  <p:sldSz cx="9144000" cy="5143500" type="screen16x9"/>
  <p:notesSz cx="6858000" cy="9144000"/>
  <p:embeddedFontLst>
    <p:embeddedFont>
      <p:font typeface="Sue Ellen Francisco" charset="0"/>
      <p:regular r:id="rId37"/>
    </p:embeddedFont>
    <p:embeddedFont>
      <p:font typeface="Bebas Neue" charset="0"/>
      <p:regular r:id="rId38"/>
    </p:embeddedFont>
    <p:embeddedFont>
      <p:font typeface="Calibri" pitchFamily="34" charset="0"/>
      <p:regular r:id="rId39"/>
      <p:bold r:id="rId40"/>
      <p:italic r:id="rId41"/>
      <p:boldItalic r:id="rId42"/>
    </p:embeddedFont>
    <p:embeddedFont>
      <p:font typeface="Quicksand Light" charset="0"/>
      <p:regular r:id="rId43"/>
      <p:bold r:id="rId44"/>
    </p:embeddedFont>
    <p:embeddedFont>
      <p:font typeface="Dancing Script" charset="0"/>
      <p:regular r:id="rId45"/>
      <p:bold r:id="rId46"/>
    </p:embeddedFont>
    <p:embeddedFont>
      <p:font typeface="Catamaran"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C4C9752-75CE-48E9-BA76-B773FC725C76}">
  <a:tblStyle styleId="{2C4C9752-75CE-48E9-BA76-B773FC725C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848906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4eefd2b89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4eefd2b89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954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69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696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4eefd2b89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4eefd2b89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320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458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458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458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762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762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938850ea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4938850ea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47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508865d46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508865d46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63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ea1c2ea9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ea1c2ea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696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a4938850ea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a4938850e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80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4"/>
        <p:cNvGrpSpPr/>
        <p:nvPr/>
      </p:nvGrpSpPr>
      <p:grpSpPr>
        <a:xfrm>
          <a:off x="0" y="0"/>
          <a:ext cx="0" cy="0"/>
          <a:chOff x="0" y="0"/>
          <a:chExt cx="0" cy="0"/>
        </a:xfrm>
      </p:grpSpPr>
      <p:sp>
        <p:nvSpPr>
          <p:cNvPr id="4605" name="Google Shape;4605;g85beeda0ed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6" name="Google Shape;4606;g85beeda0ed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36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874c4095cf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874c4095cf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4"/>
        <p:cNvGrpSpPr/>
        <p:nvPr/>
      </p:nvGrpSpPr>
      <p:grpSpPr>
        <a:xfrm>
          <a:off x="0" y="0"/>
          <a:ext cx="0" cy="0"/>
          <a:chOff x="0" y="0"/>
          <a:chExt cx="0" cy="0"/>
        </a:xfrm>
      </p:grpSpPr>
      <p:sp>
        <p:nvSpPr>
          <p:cNvPr id="4605" name="Google Shape;4605;g85beeda0ed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6" name="Google Shape;4606;g85beeda0ed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36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6"/>
              </a:buClr>
              <a:buSzPts val="1400"/>
              <a:buAutoNum type="arabicPeriod"/>
              <a:defRPr sz="1100"/>
            </a:lvl1pPr>
            <a:lvl2pPr marL="914400" lvl="1" indent="-317500" rtl="0">
              <a:lnSpc>
                <a:spcPct val="115000"/>
              </a:lnSpc>
              <a:spcBef>
                <a:spcPts val="1600"/>
              </a:spcBef>
              <a:spcAft>
                <a:spcPts val="0"/>
              </a:spcAft>
              <a:buClr>
                <a:srgbClr val="482400"/>
              </a:buClr>
              <a:buSzPts val="1400"/>
              <a:buFont typeface="Muli"/>
              <a:buAutoNum type="alphaLcPeriod"/>
              <a:defRPr>
                <a:solidFill>
                  <a:srgbClr val="434343"/>
                </a:solidFill>
              </a:defRPr>
            </a:lvl2pPr>
            <a:lvl3pPr marL="1371600" lvl="2" indent="-317500" rtl="0">
              <a:lnSpc>
                <a:spcPct val="115000"/>
              </a:lnSpc>
              <a:spcBef>
                <a:spcPts val="1600"/>
              </a:spcBef>
              <a:spcAft>
                <a:spcPts val="0"/>
              </a:spcAft>
              <a:buClr>
                <a:srgbClr val="482400"/>
              </a:buClr>
              <a:buSzPts val="1400"/>
              <a:buFont typeface="Muli"/>
              <a:buAutoNum type="romanLcPeriod"/>
              <a:defRPr>
                <a:solidFill>
                  <a:srgbClr val="434343"/>
                </a:solidFill>
              </a:defRPr>
            </a:lvl3pPr>
            <a:lvl4pPr marL="1828800" lvl="3" indent="-317500" rtl="0">
              <a:lnSpc>
                <a:spcPct val="115000"/>
              </a:lnSpc>
              <a:spcBef>
                <a:spcPts val="1600"/>
              </a:spcBef>
              <a:spcAft>
                <a:spcPts val="0"/>
              </a:spcAft>
              <a:buClr>
                <a:srgbClr val="482400"/>
              </a:buClr>
              <a:buSzPts val="1400"/>
              <a:buFont typeface="Muli"/>
              <a:buAutoNum type="arabicPeriod"/>
              <a:defRPr>
                <a:solidFill>
                  <a:srgbClr val="434343"/>
                </a:solidFill>
              </a:defRPr>
            </a:lvl4pPr>
            <a:lvl5pPr marL="2286000" lvl="4" indent="-317500" rtl="0">
              <a:lnSpc>
                <a:spcPct val="115000"/>
              </a:lnSpc>
              <a:spcBef>
                <a:spcPts val="1600"/>
              </a:spcBef>
              <a:spcAft>
                <a:spcPts val="0"/>
              </a:spcAft>
              <a:buClr>
                <a:srgbClr val="482400"/>
              </a:buClr>
              <a:buSzPts val="1400"/>
              <a:buFont typeface="Muli"/>
              <a:buAutoNum type="alphaLcPeriod"/>
              <a:defRPr>
                <a:solidFill>
                  <a:srgbClr val="434343"/>
                </a:solidFill>
              </a:defRPr>
            </a:lvl5pPr>
            <a:lvl6pPr marL="2743200" lvl="5" indent="-317500" rtl="0">
              <a:lnSpc>
                <a:spcPct val="115000"/>
              </a:lnSpc>
              <a:spcBef>
                <a:spcPts val="1600"/>
              </a:spcBef>
              <a:spcAft>
                <a:spcPts val="0"/>
              </a:spcAft>
              <a:buClr>
                <a:srgbClr val="482400"/>
              </a:buClr>
              <a:buSzPts val="1400"/>
              <a:buFont typeface="Muli"/>
              <a:buAutoNum type="romanLcPeriod"/>
              <a:defRPr>
                <a:solidFill>
                  <a:srgbClr val="434343"/>
                </a:solidFill>
              </a:defRPr>
            </a:lvl6pPr>
            <a:lvl7pPr marL="3200400" lvl="6" indent="-317500" rtl="0">
              <a:lnSpc>
                <a:spcPct val="115000"/>
              </a:lnSpc>
              <a:spcBef>
                <a:spcPts val="1600"/>
              </a:spcBef>
              <a:spcAft>
                <a:spcPts val="0"/>
              </a:spcAft>
              <a:buClr>
                <a:srgbClr val="482400"/>
              </a:buClr>
              <a:buSzPts val="1400"/>
              <a:buFont typeface="Muli"/>
              <a:buAutoNum type="arabicPeriod"/>
              <a:defRPr>
                <a:solidFill>
                  <a:srgbClr val="434343"/>
                </a:solidFill>
              </a:defRPr>
            </a:lvl7pPr>
            <a:lvl8pPr marL="3657600" lvl="7" indent="-317500" rtl="0">
              <a:lnSpc>
                <a:spcPct val="115000"/>
              </a:lnSpc>
              <a:spcBef>
                <a:spcPts val="1600"/>
              </a:spcBef>
              <a:spcAft>
                <a:spcPts val="0"/>
              </a:spcAft>
              <a:buClr>
                <a:srgbClr val="482400"/>
              </a:buClr>
              <a:buSzPts val="1400"/>
              <a:buFont typeface="Muli"/>
              <a:buAutoNum type="alphaLcPeriod"/>
              <a:defRPr>
                <a:solidFill>
                  <a:srgbClr val="434343"/>
                </a:solidFill>
              </a:defRPr>
            </a:lvl8pPr>
            <a:lvl9pPr marL="4114800" lvl="8" indent="-317500" rtl="0">
              <a:lnSpc>
                <a:spcPct val="115000"/>
              </a:lnSpc>
              <a:spcBef>
                <a:spcPts val="1600"/>
              </a:spcBef>
              <a:spcAft>
                <a:spcPts val="1600"/>
              </a:spcAft>
              <a:buClr>
                <a:srgbClr val="482400"/>
              </a:buClr>
              <a:buSzPts val="1400"/>
              <a:buFont typeface="Muli"/>
              <a:buAutoNum type="romanLcPeriod"/>
              <a:defRPr>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2"/>
        </a:solidFill>
        <a:effectLst/>
      </p:bgPr>
    </p:bg>
    <p:spTree>
      <p:nvGrpSpPr>
        <p:cNvPr id="1" name="Shape 15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5"/>
        </a:solidFill>
        <a:effectLst/>
      </p:bgPr>
    </p:bg>
    <p:spTree>
      <p:nvGrpSpPr>
        <p:cNvPr id="1" name="Shape 1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 name="Google Shape;10;p2"/>
          <p:cNvSpPr/>
          <p:nvPr/>
        </p:nvSpPr>
        <p:spPr>
          <a:xfrm>
            <a:off x="1617825" y="583800"/>
            <a:ext cx="5908200" cy="39759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1" name="Google Shape;11;p2"/>
          <p:cNvSpPr txBox="1">
            <a:spLocks noGrp="1"/>
          </p:cNvSpPr>
          <p:nvPr>
            <p:ph type="ctrTitle"/>
          </p:nvPr>
        </p:nvSpPr>
        <p:spPr>
          <a:xfrm>
            <a:off x="2951638" y="1035850"/>
            <a:ext cx="3240900" cy="2932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5200"/>
              <a:buNone/>
              <a:defRPr sz="5300" b="1">
                <a:solidFill>
                  <a:schemeClr val="accent5"/>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2522548" y="3809501"/>
            <a:ext cx="4098900" cy="48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accent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3236024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 name="Google Shape;10;p2"/>
          <p:cNvSpPr/>
          <p:nvPr/>
        </p:nvSpPr>
        <p:spPr>
          <a:xfrm>
            <a:off x="1617825" y="583800"/>
            <a:ext cx="5908200" cy="39759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11" name="Google Shape;11;p2"/>
          <p:cNvSpPr txBox="1">
            <a:spLocks noGrp="1"/>
          </p:cNvSpPr>
          <p:nvPr>
            <p:ph type="ctrTitle"/>
          </p:nvPr>
        </p:nvSpPr>
        <p:spPr>
          <a:xfrm>
            <a:off x="2951638" y="1035850"/>
            <a:ext cx="3240900" cy="2932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5200"/>
              <a:buNone/>
              <a:defRPr sz="5300" b="1">
                <a:solidFill>
                  <a:schemeClr val="accent5"/>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2522548" y="3809501"/>
            <a:ext cx="4098900" cy="48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solidFill>
                  <a:schemeClr val="accent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87611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 name="Google Shape;15;p3"/>
          <p:cNvSpPr/>
          <p:nvPr/>
        </p:nvSpPr>
        <p:spPr>
          <a:xfrm>
            <a:off x="0" y="1973600"/>
            <a:ext cx="9144000" cy="3169800"/>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16" name="Google Shape;16;p3"/>
          <p:cNvSpPr txBox="1">
            <a:spLocks noGrp="1"/>
          </p:cNvSpPr>
          <p:nvPr>
            <p:ph type="title"/>
          </p:nvPr>
        </p:nvSpPr>
        <p:spPr>
          <a:xfrm>
            <a:off x="959189" y="2325850"/>
            <a:ext cx="3503100" cy="183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959188" y="3962175"/>
            <a:ext cx="3503100" cy="43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 name="Google Shape;18;p3"/>
          <p:cNvSpPr txBox="1">
            <a:spLocks noGrp="1"/>
          </p:cNvSpPr>
          <p:nvPr>
            <p:ph type="subTitle" idx="2"/>
          </p:nvPr>
        </p:nvSpPr>
        <p:spPr>
          <a:xfrm>
            <a:off x="5329300" y="2942875"/>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271867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 name="Google Shape;21;p4"/>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6"/>
              </a:buClr>
              <a:buSzPts val="1400"/>
              <a:buAutoNum type="arabicPeriod"/>
              <a:defRPr sz="1100"/>
            </a:lvl1pPr>
            <a:lvl2pPr marL="914400" lvl="1" indent="-317500" rtl="0">
              <a:lnSpc>
                <a:spcPct val="115000"/>
              </a:lnSpc>
              <a:spcBef>
                <a:spcPts val="1600"/>
              </a:spcBef>
              <a:spcAft>
                <a:spcPts val="0"/>
              </a:spcAft>
              <a:buClr>
                <a:srgbClr val="482400"/>
              </a:buClr>
              <a:buSzPts val="1400"/>
              <a:buFont typeface="Muli"/>
              <a:buAutoNum type="alphaLcPeriod"/>
              <a:defRPr>
                <a:solidFill>
                  <a:srgbClr val="434343"/>
                </a:solidFill>
              </a:defRPr>
            </a:lvl2pPr>
            <a:lvl3pPr marL="1371600" lvl="2" indent="-317500" rtl="0">
              <a:lnSpc>
                <a:spcPct val="115000"/>
              </a:lnSpc>
              <a:spcBef>
                <a:spcPts val="1600"/>
              </a:spcBef>
              <a:spcAft>
                <a:spcPts val="0"/>
              </a:spcAft>
              <a:buClr>
                <a:srgbClr val="482400"/>
              </a:buClr>
              <a:buSzPts val="1400"/>
              <a:buFont typeface="Muli"/>
              <a:buAutoNum type="romanLcPeriod"/>
              <a:defRPr>
                <a:solidFill>
                  <a:srgbClr val="434343"/>
                </a:solidFill>
              </a:defRPr>
            </a:lvl3pPr>
            <a:lvl4pPr marL="1828800" lvl="3" indent="-317500" rtl="0">
              <a:lnSpc>
                <a:spcPct val="115000"/>
              </a:lnSpc>
              <a:spcBef>
                <a:spcPts val="1600"/>
              </a:spcBef>
              <a:spcAft>
                <a:spcPts val="0"/>
              </a:spcAft>
              <a:buClr>
                <a:srgbClr val="482400"/>
              </a:buClr>
              <a:buSzPts val="1400"/>
              <a:buFont typeface="Muli"/>
              <a:buAutoNum type="arabicPeriod"/>
              <a:defRPr>
                <a:solidFill>
                  <a:srgbClr val="434343"/>
                </a:solidFill>
              </a:defRPr>
            </a:lvl4pPr>
            <a:lvl5pPr marL="2286000" lvl="4" indent="-317500" rtl="0">
              <a:lnSpc>
                <a:spcPct val="115000"/>
              </a:lnSpc>
              <a:spcBef>
                <a:spcPts val="1600"/>
              </a:spcBef>
              <a:spcAft>
                <a:spcPts val="0"/>
              </a:spcAft>
              <a:buClr>
                <a:srgbClr val="482400"/>
              </a:buClr>
              <a:buSzPts val="1400"/>
              <a:buFont typeface="Muli"/>
              <a:buAutoNum type="alphaLcPeriod"/>
              <a:defRPr>
                <a:solidFill>
                  <a:srgbClr val="434343"/>
                </a:solidFill>
              </a:defRPr>
            </a:lvl5pPr>
            <a:lvl6pPr marL="2743200" lvl="5" indent="-317500" rtl="0">
              <a:lnSpc>
                <a:spcPct val="115000"/>
              </a:lnSpc>
              <a:spcBef>
                <a:spcPts val="1600"/>
              </a:spcBef>
              <a:spcAft>
                <a:spcPts val="0"/>
              </a:spcAft>
              <a:buClr>
                <a:srgbClr val="482400"/>
              </a:buClr>
              <a:buSzPts val="1400"/>
              <a:buFont typeface="Muli"/>
              <a:buAutoNum type="romanLcPeriod"/>
              <a:defRPr>
                <a:solidFill>
                  <a:srgbClr val="434343"/>
                </a:solidFill>
              </a:defRPr>
            </a:lvl6pPr>
            <a:lvl7pPr marL="3200400" lvl="6" indent="-317500" rtl="0">
              <a:lnSpc>
                <a:spcPct val="115000"/>
              </a:lnSpc>
              <a:spcBef>
                <a:spcPts val="1600"/>
              </a:spcBef>
              <a:spcAft>
                <a:spcPts val="0"/>
              </a:spcAft>
              <a:buClr>
                <a:srgbClr val="482400"/>
              </a:buClr>
              <a:buSzPts val="1400"/>
              <a:buFont typeface="Muli"/>
              <a:buAutoNum type="arabicPeriod"/>
              <a:defRPr>
                <a:solidFill>
                  <a:srgbClr val="434343"/>
                </a:solidFill>
              </a:defRPr>
            </a:lvl7pPr>
            <a:lvl8pPr marL="3657600" lvl="7" indent="-317500" rtl="0">
              <a:lnSpc>
                <a:spcPct val="115000"/>
              </a:lnSpc>
              <a:spcBef>
                <a:spcPts val="1600"/>
              </a:spcBef>
              <a:spcAft>
                <a:spcPts val="0"/>
              </a:spcAft>
              <a:buClr>
                <a:srgbClr val="482400"/>
              </a:buClr>
              <a:buSzPts val="1400"/>
              <a:buFont typeface="Muli"/>
              <a:buAutoNum type="alphaLcPeriod"/>
              <a:defRPr>
                <a:solidFill>
                  <a:srgbClr val="434343"/>
                </a:solidFill>
              </a:defRPr>
            </a:lvl8pPr>
            <a:lvl9pPr marL="4114800" lvl="8" indent="-317500" rtl="0">
              <a:lnSpc>
                <a:spcPct val="115000"/>
              </a:lnSpc>
              <a:spcBef>
                <a:spcPts val="1600"/>
              </a:spcBef>
              <a:spcAft>
                <a:spcPts val="1600"/>
              </a:spcAft>
              <a:buClr>
                <a:srgbClr val="482400"/>
              </a:buClr>
              <a:buSzPts val="1400"/>
              <a:buFont typeface="Muli"/>
              <a:buAutoNum type="romanLcPeriod"/>
              <a:defRPr>
                <a:solidFill>
                  <a:srgbClr val="434343"/>
                </a:solidFill>
              </a:defRPr>
            </a:lvl9pPr>
          </a:lstStyle>
          <a:p>
            <a:endParaRPr/>
          </a:p>
        </p:txBody>
      </p:sp>
    </p:spTree>
    <p:extLst>
      <p:ext uri="{BB962C8B-B14F-4D97-AF65-F5344CB8AC3E}">
        <p14:creationId xmlns:p14="http://schemas.microsoft.com/office/powerpoint/2010/main" val="133240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 name="Google Shape;25;p5"/>
          <p:cNvSpPr txBox="1">
            <a:spLocks noGrp="1"/>
          </p:cNvSpPr>
          <p:nvPr>
            <p:ph type="subTitle" idx="1"/>
          </p:nvPr>
        </p:nvSpPr>
        <p:spPr>
          <a:xfrm>
            <a:off x="1181425" y="2379325"/>
            <a:ext cx="2907600" cy="47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Bebas Neue"/>
              <a:buNone/>
              <a:defRPr sz="2400" b="1">
                <a:latin typeface="Sue Ellen Francisco"/>
                <a:ea typeface="Sue Ellen Francisco"/>
                <a:cs typeface="Sue Ellen Francisco"/>
                <a:sym typeface="Sue Ellen Francisco"/>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4836300" y="2379325"/>
            <a:ext cx="2907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Bebas Neue"/>
              <a:buNone/>
              <a:defRPr sz="2400" b="1">
                <a:solidFill>
                  <a:schemeClr val="lt1"/>
                </a:solidFill>
                <a:latin typeface="Sue Ellen Francisco"/>
                <a:ea typeface="Sue Ellen Francisco"/>
                <a:cs typeface="Sue Ellen Francisco"/>
                <a:sym typeface="Sue Ellen Francisco"/>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181425"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 name="Google Shape;28;p5"/>
          <p:cNvSpPr txBox="1">
            <a:spLocks noGrp="1"/>
          </p:cNvSpPr>
          <p:nvPr>
            <p:ph type="subTitle" idx="4"/>
          </p:nvPr>
        </p:nvSpPr>
        <p:spPr>
          <a:xfrm>
            <a:off x="4836300"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 name="Google Shape;29;p5"/>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p:nvPr/>
        </p:nvSpPr>
        <p:spPr>
          <a:xfrm>
            <a:off x="0"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31" name="Google Shape;31;p5"/>
          <p:cNvSpPr/>
          <p:nvPr/>
        </p:nvSpPr>
        <p:spPr>
          <a:xfrm rot="5550559">
            <a:off x="-36251"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sp>
        <p:nvSpPr>
          <p:cNvPr id="32" name="Google Shape;32;p5"/>
          <p:cNvSpPr/>
          <p:nvPr/>
        </p:nvSpPr>
        <p:spPr>
          <a:xfrm rot="10800000">
            <a:off x="8734204"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33" name="Google Shape;33;p5"/>
          <p:cNvSpPr/>
          <p:nvPr/>
        </p:nvSpPr>
        <p:spPr>
          <a:xfrm rot="-5249441">
            <a:off x="8326535"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70452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6" name="Google Shape;36;p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8798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sp>
        <p:nvSpPr>
          <p:cNvPr id="38" name="Google Shape;38;p7"/>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 name="Google Shape;39;p7"/>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subTitle" idx="1"/>
          </p:nvPr>
        </p:nvSpPr>
        <p:spPr>
          <a:xfrm>
            <a:off x="1060750" y="3308188"/>
            <a:ext cx="2873700" cy="87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 name="Google Shape;41;p7"/>
          <p:cNvSpPr txBox="1">
            <a:spLocks noGrp="1"/>
          </p:cNvSpPr>
          <p:nvPr>
            <p:ph type="title" idx="2"/>
          </p:nvPr>
        </p:nvSpPr>
        <p:spPr>
          <a:xfrm>
            <a:off x="1060750" y="2191663"/>
            <a:ext cx="2873700" cy="931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622006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 name="Google Shape;44;p8"/>
          <p:cNvSpPr/>
          <p:nvPr/>
        </p:nvSpPr>
        <p:spPr>
          <a:xfrm>
            <a:off x="0" y="-8300"/>
            <a:ext cx="572100" cy="5151900"/>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45" name="Google Shape;45;p8"/>
          <p:cNvSpPr/>
          <p:nvPr/>
        </p:nvSpPr>
        <p:spPr>
          <a:xfrm>
            <a:off x="8571900" y="-8300"/>
            <a:ext cx="572100" cy="5151900"/>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46" name="Google Shape;46;p8"/>
          <p:cNvSpPr txBox="1">
            <a:spLocks noGrp="1"/>
          </p:cNvSpPr>
          <p:nvPr>
            <p:ph type="subTitle" idx="1"/>
          </p:nvPr>
        </p:nvSpPr>
        <p:spPr>
          <a:xfrm>
            <a:off x="3154400" y="3107550"/>
            <a:ext cx="2749500" cy="65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 name="Google Shape;47;p8"/>
          <p:cNvSpPr txBox="1">
            <a:spLocks noGrp="1"/>
          </p:cNvSpPr>
          <p:nvPr>
            <p:ph type="title"/>
          </p:nvPr>
        </p:nvSpPr>
        <p:spPr>
          <a:xfrm>
            <a:off x="3154525" y="1378050"/>
            <a:ext cx="2749500" cy="1729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37489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subTitle" idx="1"/>
          </p:nvPr>
        </p:nvSpPr>
        <p:spPr>
          <a:xfrm>
            <a:off x="1181425" y="2379325"/>
            <a:ext cx="2907600" cy="47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Bebas Neue"/>
              <a:buNone/>
              <a:defRPr sz="2400" b="1">
                <a:latin typeface="Sue Ellen Francisco"/>
                <a:ea typeface="Sue Ellen Francisco"/>
                <a:cs typeface="Sue Ellen Francisco"/>
                <a:sym typeface="Sue Ellen Francisco"/>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4836300" y="2379325"/>
            <a:ext cx="2907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Bebas Neue"/>
              <a:buNone/>
              <a:defRPr sz="2400" b="1">
                <a:solidFill>
                  <a:schemeClr val="lt1"/>
                </a:solidFill>
                <a:latin typeface="Sue Ellen Francisco"/>
                <a:ea typeface="Sue Ellen Francisco"/>
                <a:cs typeface="Sue Ellen Francisco"/>
                <a:sym typeface="Sue Ellen Francisco"/>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181425"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 name="Google Shape;28;p5"/>
          <p:cNvSpPr txBox="1">
            <a:spLocks noGrp="1"/>
          </p:cNvSpPr>
          <p:nvPr>
            <p:ph type="subTitle" idx="4"/>
          </p:nvPr>
        </p:nvSpPr>
        <p:spPr>
          <a:xfrm>
            <a:off x="4836300" y="2941650"/>
            <a:ext cx="2907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 name="Google Shape;29;p5"/>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5"/>
          <p:cNvSpPr/>
          <p:nvPr/>
        </p:nvSpPr>
        <p:spPr>
          <a:xfrm>
            <a:off x="0"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rot="5550559">
            <a:off x="-36251"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rot="10800000">
            <a:off x="8734204" y="1943849"/>
            <a:ext cx="409800" cy="227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rot="-5249441">
            <a:off x="8326535" y="2972061"/>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 name="Google Shape;50;p9"/>
          <p:cNvSpPr/>
          <p:nvPr/>
        </p:nvSpPr>
        <p:spPr>
          <a:xfrm>
            <a:off x="0" y="1973600"/>
            <a:ext cx="9144000" cy="31698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51" name="Google Shape;51;p9"/>
          <p:cNvSpPr txBox="1">
            <a:spLocks noGrp="1"/>
          </p:cNvSpPr>
          <p:nvPr>
            <p:ph type="title"/>
          </p:nvPr>
        </p:nvSpPr>
        <p:spPr>
          <a:xfrm>
            <a:off x="4693064" y="2325850"/>
            <a:ext cx="3503100" cy="183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 name="Google Shape;52;p9"/>
          <p:cNvSpPr txBox="1">
            <a:spLocks noGrp="1"/>
          </p:cNvSpPr>
          <p:nvPr>
            <p:ph type="subTitle" idx="1"/>
          </p:nvPr>
        </p:nvSpPr>
        <p:spPr>
          <a:xfrm>
            <a:off x="4693063" y="3962175"/>
            <a:ext cx="3503100" cy="43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 name="Google Shape;53;p9"/>
          <p:cNvSpPr txBox="1">
            <a:spLocks noGrp="1"/>
          </p:cNvSpPr>
          <p:nvPr>
            <p:ph type="subTitle" idx="2"/>
          </p:nvPr>
        </p:nvSpPr>
        <p:spPr>
          <a:xfrm>
            <a:off x="983125" y="2942875"/>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220971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extLst>
      <p:ext uri="{BB962C8B-B14F-4D97-AF65-F5344CB8AC3E}">
        <p14:creationId xmlns:p14="http://schemas.microsoft.com/office/powerpoint/2010/main" val="3760661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5"/>
        <p:cNvGrpSpPr/>
        <p:nvPr/>
      </p:nvGrpSpPr>
      <p:grpSpPr>
        <a:xfrm>
          <a:off x="0" y="0"/>
          <a:ext cx="0" cy="0"/>
          <a:chOff x="0" y="0"/>
          <a:chExt cx="0" cy="0"/>
        </a:xfrm>
      </p:grpSpPr>
      <p:sp>
        <p:nvSpPr>
          <p:cNvPr id="66" name="Google Shape;66;p1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 name="Google Shape;67;p13"/>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3"/>
          <p:cNvSpPr txBox="1">
            <a:spLocks noGrp="1"/>
          </p:cNvSpPr>
          <p:nvPr>
            <p:ph type="title" idx="2"/>
          </p:nvPr>
        </p:nvSpPr>
        <p:spPr>
          <a:xfrm>
            <a:off x="7200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9" name="Google Shape;69;p13"/>
          <p:cNvSpPr txBox="1">
            <a:spLocks noGrp="1"/>
          </p:cNvSpPr>
          <p:nvPr>
            <p:ph type="subTitle" idx="1"/>
          </p:nvPr>
        </p:nvSpPr>
        <p:spPr>
          <a:xfrm>
            <a:off x="7200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 name="Google Shape;70;p13"/>
          <p:cNvSpPr txBox="1">
            <a:spLocks noGrp="1"/>
          </p:cNvSpPr>
          <p:nvPr>
            <p:ph type="title" idx="3"/>
          </p:nvPr>
        </p:nvSpPr>
        <p:spPr>
          <a:xfrm>
            <a:off x="2018150" y="34883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1" name="Google Shape;71;p13"/>
          <p:cNvSpPr txBox="1">
            <a:spLocks noGrp="1"/>
          </p:cNvSpPr>
          <p:nvPr>
            <p:ph type="subTitle" idx="4"/>
          </p:nvPr>
        </p:nvSpPr>
        <p:spPr>
          <a:xfrm>
            <a:off x="2018150" y="39867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 name="Google Shape;72;p13"/>
          <p:cNvSpPr txBox="1">
            <a:spLocks noGrp="1"/>
          </p:cNvSpPr>
          <p:nvPr>
            <p:ph type="title" idx="5"/>
          </p:nvPr>
        </p:nvSpPr>
        <p:spPr>
          <a:xfrm>
            <a:off x="34284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 name="Google Shape;73;p13"/>
          <p:cNvSpPr txBox="1">
            <a:spLocks noGrp="1"/>
          </p:cNvSpPr>
          <p:nvPr>
            <p:ph type="subTitle" idx="6"/>
          </p:nvPr>
        </p:nvSpPr>
        <p:spPr>
          <a:xfrm>
            <a:off x="34284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 name="Google Shape;74;p13"/>
          <p:cNvSpPr txBox="1">
            <a:spLocks noGrp="1"/>
          </p:cNvSpPr>
          <p:nvPr>
            <p:ph type="title" idx="7"/>
          </p:nvPr>
        </p:nvSpPr>
        <p:spPr>
          <a:xfrm>
            <a:off x="6136800" y="17481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13"/>
          <p:cNvSpPr txBox="1">
            <a:spLocks noGrp="1"/>
          </p:cNvSpPr>
          <p:nvPr>
            <p:ph type="subTitle" idx="8"/>
          </p:nvPr>
        </p:nvSpPr>
        <p:spPr>
          <a:xfrm>
            <a:off x="6136800" y="22465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 name="Google Shape;76;p13"/>
          <p:cNvSpPr txBox="1">
            <a:spLocks noGrp="1"/>
          </p:cNvSpPr>
          <p:nvPr>
            <p:ph type="title" idx="9"/>
          </p:nvPr>
        </p:nvSpPr>
        <p:spPr>
          <a:xfrm>
            <a:off x="4838650" y="3488300"/>
            <a:ext cx="2287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accent3"/>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13"/>
          <p:cNvSpPr txBox="1">
            <a:spLocks noGrp="1"/>
          </p:cNvSpPr>
          <p:nvPr>
            <p:ph type="subTitle" idx="13"/>
          </p:nvPr>
        </p:nvSpPr>
        <p:spPr>
          <a:xfrm>
            <a:off x="4838650" y="3986700"/>
            <a:ext cx="22872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010191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
        <p:cNvGrpSpPr/>
        <p:nvPr/>
      </p:nvGrpSpPr>
      <p:grpSpPr>
        <a:xfrm>
          <a:off x="0" y="0"/>
          <a:ext cx="0" cy="0"/>
          <a:chOff x="0" y="0"/>
          <a:chExt cx="0" cy="0"/>
        </a:xfrm>
      </p:grpSpPr>
      <p:sp>
        <p:nvSpPr>
          <p:cNvPr id="91" name="Google Shape;91;p1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92" name="Google Shape;92;p16"/>
          <p:cNvGrpSpPr/>
          <p:nvPr/>
        </p:nvGrpSpPr>
        <p:grpSpPr>
          <a:xfrm>
            <a:off x="719950" y="388916"/>
            <a:ext cx="7704000" cy="4365834"/>
            <a:chOff x="719950" y="388916"/>
            <a:chExt cx="7704000" cy="4365834"/>
          </a:xfrm>
        </p:grpSpPr>
        <p:sp>
          <p:nvSpPr>
            <p:cNvPr id="93" name="Google Shape;93;p16"/>
            <p:cNvSpPr/>
            <p:nvPr/>
          </p:nvSpPr>
          <p:spPr>
            <a:xfrm>
              <a:off x="719950" y="777075"/>
              <a:ext cx="7704000" cy="35895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16"/>
            <p:cNvSpPr/>
            <p:nvPr/>
          </p:nvSpPr>
          <p:spPr>
            <a:xfrm rot="482507">
              <a:off x="5640343" y="529953"/>
              <a:ext cx="2053770" cy="53266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sp>
          <p:nvSpPr>
            <p:cNvPr id="95" name="Google Shape;95;p16"/>
            <p:cNvSpPr/>
            <p:nvPr/>
          </p:nvSpPr>
          <p:spPr>
            <a:xfrm rot="-209134">
              <a:off x="2235097" y="4160133"/>
              <a:ext cx="2053803" cy="53267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grpSp>
      <p:sp>
        <p:nvSpPr>
          <p:cNvPr id="96" name="Google Shape;96;p16"/>
          <p:cNvSpPr txBox="1">
            <a:spLocks noGrp="1"/>
          </p:cNvSpPr>
          <p:nvPr>
            <p:ph type="title"/>
          </p:nvPr>
        </p:nvSpPr>
        <p:spPr>
          <a:xfrm>
            <a:off x="2290025" y="335196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 name="Google Shape;97;p16"/>
          <p:cNvSpPr txBox="1">
            <a:spLocks noGrp="1"/>
          </p:cNvSpPr>
          <p:nvPr>
            <p:ph type="subTitle" idx="1"/>
          </p:nvPr>
        </p:nvSpPr>
        <p:spPr>
          <a:xfrm>
            <a:off x="2290025" y="1518663"/>
            <a:ext cx="4563900" cy="168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2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46918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7"/>
        <p:cNvGrpSpPr/>
        <p:nvPr/>
      </p:nvGrpSpPr>
      <p:grpSpPr>
        <a:xfrm>
          <a:off x="0" y="0"/>
          <a:ext cx="0" cy="0"/>
          <a:chOff x="0" y="0"/>
          <a:chExt cx="0" cy="0"/>
        </a:xfrm>
      </p:grpSpPr>
      <p:sp>
        <p:nvSpPr>
          <p:cNvPr id="108" name="Google Shape;108;p1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 name="Google Shape;109;p18"/>
          <p:cNvSpPr/>
          <p:nvPr/>
        </p:nvSpPr>
        <p:spPr>
          <a:xfrm rot="-5400000">
            <a:off x="4366988" y="3270300"/>
            <a:ext cx="409800" cy="33366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1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8"/>
          <p:cNvSpPr txBox="1">
            <a:spLocks noGrp="1"/>
          </p:cNvSpPr>
          <p:nvPr>
            <p:ph type="title" idx="2"/>
          </p:nvPr>
        </p:nvSpPr>
        <p:spPr>
          <a:xfrm>
            <a:off x="1847100"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 name="Google Shape;112;p18"/>
          <p:cNvSpPr txBox="1">
            <a:spLocks noGrp="1"/>
          </p:cNvSpPr>
          <p:nvPr>
            <p:ph type="subTitle" idx="1"/>
          </p:nvPr>
        </p:nvSpPr>
        <p:spPr>
          <a:xfrm>
            <a:off x="1195875"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18"/>
          <p:cNvSpPr txBox="1">
            <a:spLocks noGrp="1"/>
          </p:cNvSpPr>
          <p:nvPr>
            <p:ph type="title" idx="3"/>
          </p:nvPr>
        </p:nvSpPr>
        <p:spPr>
          <a:xfrm flipH="1">
            <a:off x="5732244"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 name="Google Shape;114;p18"/>
          <p:cNvSpPr txBox="1">
            <a:spLocks noGrp="1"/>
          </p:cNvSpPr>
          <p:nvPr>
            <p:ph type="subTitle" idx="4"/>
          </p:nvPr>
        </p:nvSpPr>
        <p:spPr>
          <a:xfrm>
            <a:off x="5081050"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 name="Google Shape;115;p18"/>
          <p:cNvSpPr txBox="1">
            <a:spLocks noGrp="1"/>
          </p:cNvSpPr>
          <p:nvPr>
            <p:ph type="title" idx="5"/>
          </p:nvPr>
        </p:nvSpPr>
        <p:spPr>
          <a:xfrm>
            <a:off x="1847100"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6" name="Google Shape;116;p18"/>
          <p:cNvSpPr txBox="1">
            <a:spLocks noGrp="1"/>
          </p:cNvSpPr>
          <p:nvPr>
            <p:ph type="subTitle" idx="6"/>
          </p:nvPr>
        </p:nvSpPr>
        <p:spPr>
          <a:xfrm>
            <a:off x="1195875"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 name="Google Shape;117;p18"/>
          <p:cNvSpPr txBox="1">
            <a:spLocks noGrp="1"/>
          </p:cNvSpPr>
          <p:nvPr>
            <p:ph type="title" idx="7"/>
          </p:nvPr>
        </p:nvSpPr>
        <p:spPr>
          <a:xfrm>
            <a:off x="5732432"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 name="Google Shape;118;p18"/>
          <p:cNvSpPr txBox="1">
            <a:spLocks noGrp="1"/>
          </p:cNvSpPr>
          <p:nvPr>
            <p:ph type="subTitle" idx="8"/>
          </p:nvPr>
        </p:nvSpPr>
        <p:spPr>
          <a:xfrm>
            <a:off x="5081052"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 name="Google Shape;119;p18"/>
          <p:cNvSpPr/>
          <p:nvPr/>
        </p:nvSpPr>
        <p:spPr>
          <a:xfrm rot="150559">
            <a:off x="4093918" y="4672274"/>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104038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143"/>
        <p:cNvGrpSpPr/>
        <p:nvPr/>
      </p:nvGrpSpPr>
      <p:grpSpPr>
        <a:xfrm>
          <a:off x="0" y="0"/>
          <a:ext cx="0" cy="0"/>
          <a:chOff x="0" y="0"/>
          <a:chExt cx="0" cy="0"/>
        </a:xfrm>
      </p:grpSpPr>
      <p:sp>
        <p:nvSpPr>
          <p:cNvPr id="144" name="Google Shape;144;p21"/>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5" name="Google Shape;145;p21"/>
          <p:cNvSpPr/>
          <p:nvPr/>
        </p:nvSpPr>
        <p:spPr>
          <a:xfrm>
            <a:off x="0" y="-8300"/>
            <a:ext cx="572100" cy="51519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146" name="Google Shape;146;p21"/>
          <p:cNvSpPr/>
          <p:nvPr/>
        </p:nvSpPr>
        <p:spPr>
          <a:xfrm>
            <a:off x="8571900" y="-8300"/>
            <a:ext cx="572100" cy="51519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147" name="Google Shape;147;p21"/>
          <p:cNvSpPr txBox="1">
            <a:spLocks noGrp="1"/>
          </p:cNvSpPr>
          <p:nvPr>
            <p:ph type="subTitle" idx="1"/>
          </p:nvPr>
        </p:nvSpPr>
        <p:spPr>
          <a:xfrm>
            <a:off x="2484450" y="3541650"/>
            <a:ext cx="4175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21"/>
          <p:cNvSpPr txBox="1">
            <a:spLocks noGrp="1"/>
          </p:cNvSpPr>
          <p:nvPr>
            <p:ph type="title"/>
          </p:nvPr>
        </p:nvSpPr>
        <p:spPr>
          <a:xfrm>
            <a:off x="2484450" y="1113150"/>
            <a:ext cx="4175100" cy="259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000"/>
              <a:buNone/>
              <a:defRPr sz="7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1773155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5"/>
        <p:cNvGrpSpPr/>
        <p:nvPr/>
      </p:nvGrpSpPr>
      <p:grpSpPr>
        <a:xfrm>
          <a:off x="0" y="0"/>
          <a:ext cx="0" cy="0"/>
          <a:chOff x="0" y="0"/>
          <a:chExt cx="0" cy="0"/>
        </a:xfrm>
      </p:grpSpPr>
      <p:sp>
        <p:nvSpPr>
          <p:cNvPr id="156" name="Google Shape;156;p2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315671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3378539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solidFill>
        <a:effectLst/>
      </p:bgPr>
    </p:bg>
    <p:spTree>
      <p:nvGrpSpPr>
        <p:cNvPr id="1" name="Shape 158"/>
        <p:cNvGrpSpPr/>
        <p:nvPr/>
      </p:nvGrpSpPr>
      <p:grpSpPr>
        <a:xfrm>
          <a:off x="0" y="0"/>
          <a:ext cx="0" cy="0"/>
          <a:chOff x="0" y="0"/>
          <a:chExt cx="0" cy="0"/>
        </a:xfrm>
      </p:grpSpPr>
    </p:spTree>
    <p:extLst>
      <p:ext uri="{BB962C8B-B14F-4D97-AF65-F5344CB8AC3E}">
        <p14:creationId xmlns:p14="http://schemas.microsoft.com/office/powerpoint/2010/main" val="1242974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5"/>
        </a:solidFill>
        <a:effectLst/>
      </p:bgPr>
    </p:bg>
    <p:spTree>
      <p:nvGrpSpPr>
        <p:cNvPr id="1" name="Shape 159"/>
        <p:cNvGrpSpPr/>
        <p:nvPr/>
      </p:nvGrpSpPr>
      <p:grpSpPr>
        <a:xfrm>
          <a:off x="0" y="0"/>
          <a:ext cx="0" cy="0"/>
          <a:chOff x="0" y="0"/>
          <a:chExt cx="0" cy="0"/>
        </a:xfrm>
      </p:grpSpPr>
    </p:spTree>
    <p:extLst>
      <p:ext uri="{BB962C8B-B14F-4D97-AF65-F5344CB8AC3E}">
        <p14:creationId xmlns:p14="http://schemas.microsoft.com/office/powerpoint/2010/main" val="391789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a:off x="0" y="-8300"/>
            <a:ext cx="572100" cy="515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a:off x="8571900" y="-8300"/>
            <a:ext cx="572100" cy="515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subTitle" idx="1"/>
          </p:nvPr>
        </p:nvSpPr>
        <p:spPr>
          <a:xfrm>
            <a:off x="3154400" y="3107550"/>
            <a:ext cx="2749500" cy="65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 name="Google Shape;47;p8"/>
          <p:cNvSpPr txBox="1">
            <a:spLocks noGrp="1"/>
          </p:cNvSpPr>
          <p:nvPr>
            <p:ph type="title"/>
          </p:nvPr>
        </p:nvSpPr>
        <p:spPr>
          <a:xfrm>
            <a:off x="3154525" y="1378050"/>
            <a:ext cx="2749500" cy="1729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title" hasCustomPrompt="1"/>
          </p:nvPr>
        </p:nvSpPr>
        <p:spPr>
          <a:xfrm>
            <a:off x="1284000" y="1641113"/>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 name="Google Shape;59;p11"/>
          <p:cNvSpPr txBox="1">
            <a:spLocks noGrp="1"/>
          </p:cNvSpPr>
          <p:nvPr>
            <p:ph type="subTitle" idx="1"/>
          </p:nvPr>
        </p:nvSpPr>
        <p:spPr>
          <a:xfrm>
            <a:off x="1284000" y="3022988"/>
            <a:ext cx="6576000" cy="47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60" name="Google Shape;60;p11"/>
          <p:cNvSpPr/>
          <p:nvPr/>
        </p:nvSpPr>
        <p:spPr>
          <a:xfrm rot="-5400000">
            <a:off x="4366988" y="3270300"/>
            <a:ext cx="409800" cy="3336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rot="150559">
            <a:off x="4093918" y="4672274"/>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5400000">
            <a:off x="4366988" y="-1463408"/>
            <a:ext cx="409800" cy="3336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649441">
            <a:off x="4196137" y="249742"/>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07"/>
        <p:cNvGrpSpPr/>
        <p:nvPr/>
      </p:nvGrpSpPr>
      <p:grpSpPr>
        <a:xfrm>
          <a:off x="0" y="0"/>
          <a:ext cx="0" cy="0"/>
          <a:chOff x="0" y="0"/>
          <a:chExt cx="0" cy="0"/>
        </a:xfrm>
      </p:grpSpPr>
      <p:sp>
        <p:nvSpPr>
          <p:cNvPr id="108" name="Google Shape;108;p1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rot="-5400000">
            <a:off x="4366988" y="3270300"/>
            <a:ext cx="409800" cy="333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8"/>
          <p:cNvSpPr txBox="1">
            <a:spLocks noGrp="1"/>
          </p:cNvSpPr>
          <p:nvPr>
            <p:ph type="title" idx="2"/>
          </p:nvPr>
        </p:nvSpPr>
        <p:spPr>
          <a:xfrm>
            <a:off x="1847100"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 name="Google Shape;112;p18"/>
          <p:cNvSpPr txBox="1">
            <a:spLocks noGrp="1"/>
          </p:cNvSpPr>
          <p:nvPr>
            <p:ph type="subTitle" idx="1"/>
          </p:nvPr>
        </p:nvSpPr>
        <p:spPr>
          <a:xfrm>
            <a:off x="1195875"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18"/>
          <p:cNvSpPr txBox="1">
            <a:spLocks noGrp="1"/>
          </p:cNvSpPr>
          <p:nvPr>
            <p:ph type="title" idx="3"/>
          </p:nvPr>
        </p:nvSpPr>
        <p:spPr>
          <a:xfrm flipH="1">
            <a:off x="5732244" y="1453703"/>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 name="Google Shape;114;p18"/>
          <p:cNvSpPr txBox="1">
            <a:spLocks noGrp="1"/>
          </p:cNvSpPr>
          <p:nvPr>
            <p:ph type="subTitle" idx="4"/>
          </p:nvPr>
        </p:nvSpPr>
        <p:spPr>
          <a:xfrm>
            <a:off x="5081050" y="192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 name="Google Shape;115;p18"/>
          <p:cNvSpPr txBox="1">
            <a:spLocks noGrp="1"/>
          </p:cNvSpPr>
          <p:nvPr>
            <p:ph type="title" idx="5"/>
          </p:nvPr>
        </p:nvSpPr>
        <p:spPr>
          <a:xfrm>
            <a:off x="1847100"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6" name="Google Shape;116;p18"/>
          <p:cNvSpPr txBox="1">
            <a:spLocks noGrp="1"/>
          </p:cNvSpPr>
          <p:nvPr>
            <p:ph type="subTitle" idx="6"/>
          </p:nvPr>
        </p:nvSpPr>
        <p:spPr>
          <a:xfrm>
            <a:off x="1195875"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 name="Google Shape;117;p18"/>
          <p:cNvSpPr txBox="1">
            <a:spLocks noGrp="1"/>
          </p:cNvSpPr>
          <p:nvPr>
            <p:ph type="title" idx="7"/>
          </p:nvPr>
        </p:nvSpPr>
        <p:spPr>
          <a:xfrm>
            <a:off x="5732432" y="3114100"/>
            <a:ext cx="1564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 name="Google Shape;118;p18"/>
          <p:cNvSpPr txBox="1">
            <a:spLocks noGrp="1"/>
          </p:cNvSpPr>
          <p:nvPr>
            <p:ph type="subTitle" idx="8"/>
          </p:nvPr>
        </p:nvSpPr>
        <p:spPr>
          <a:xfrm>
            <a:off x="5081052" y="3612500"/>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 name="Google Shape;119;p18"/>
          <p:cNvSpPr/>
          <p:nvPr/>
        </p:nvSpPr>
        <p:spPr>
          <a:xfrm rot="150559">
            <a:off x="4093918" y="4672274"/>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155"/>
        <p:cNvGrpSpPr/>
        <p:nvPr/>
      </p:nvGrpSpPr>
      <p:grpSpPr>
        <a:xfrm>
          <a:off x="0" y="0"/>
          <a:ext cx="0" cy="0"/>
          <a:chOff x="0" y="0"/>
          <a:chExt cx="0" cy="0"/>
        </a:xfrm>
      </p:grpSpPr>
      <p:sp>
        <p:nvSpPr>
          <p:cNvPr id="156" name="Google Shape;156;p2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accent1"/>
        </a:solidFill>
        <a:effectLst/>
      </p:bgPr>
    </p:bg>
    <p:spTree>
      <p:nvGrpSpPr>
        <p:cNvPr id="1" name="Shape 1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7" r:id="rId5"/>
    <p:sldLayoutId id="2147483658" r:id="rId6"/>
    <p:sldLayoutId id="2147483664" r:id="rId7"/>
    <p:sldLayoutId id="2147483669" r:id="rId8"/>
    <p:sldLayoutId id="2147483670" r:id="rId9"/>
    <p:sldLayoutId id="2147483671" r:id="rId10"/>
    <p:sldLayoutId id="2147483672" r:id="rId11"/>
    <p:sldLayoutId id="214748369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2127941030"/>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0.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17" Type="http://schemas.openxmlformats.org/officeDocument/2006/relationships/image" Target="../media/image32.jpg"/><Relationship Id="rId2" Type="http://schemas.openxmlformats.org/officeDocument/2006/relationships/image" Target="../media/image5.png"/><Relationship Id="rId16" Type="http://schemas.openxmlformats.org/officeDocument/2006/relationships/image" Target="../media/image31.jpg"/><Relationship Id="rId1" Type="http://schemas.openxmlformats.org/officeDocument/2006/relationships/slideLayout" Target="../slideLayouts/slideLayout2.xml"/><Relationship Id="rId15"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6" name="Google Shape;236;p32"/>
          <p:cNvSpPr/>
          <p:nvPr/>
        </p:nvSpPr>
        <p:spPr>
          <a:xfrm>
            <a:off x="0" y="-8300"/>
            <a:ext cx="572100" cy="51519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237" name="Google Shape;237;p32"/>
          <p:cNvSpPr/>
          <p:nvPr/>
        </p:nvSpPr>
        <p:spPr>
          <a:xfrm>
            <a:off x="8571900" y="-8300"/>
            <a:ext cx="572100" cy="51519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3" name="TextBox 2"/>
          <p:cNvSpPr txBox="1"/>
          <p:nvPr/>
        </p:nvSpPr>
        <p:spPr>
          <a:xfrm>
            <a:off x="1089060" y="1201319"/>
            <a:ext cx="6965879" cy="1754326"/>
          </a:xfrm>
          <a:prstGeom prst="rect">
            <a:avLst/>
          </a:prstGeom>
          <a:noFill/>
        </p:spPr>
        <p:txBody>
          <a:bodyPr wrap="square" rtlCol="0">
            <a:spAutoFit/>
          </a:bodyPr>
          <a:lstStyle/>
          <a:p>
            <a:pPr algn="ctr">
              <a:lnSpc>
                <a:spcPct val="150000"/>
              </a:lnSpc>
            </a:pPr>
            <a:r>
              <a:rPr lang="en-US" sz="3600" b="1" dirty="0" smtClean="0"/>
              <a:t>CHÀO MỪNG CÁC EM </a:t>
            </a:r>
          </a:p>
          <a:p>
            <a:pPr algn="ctr">
              <a:lnSpc>
                <a:spcPct val="150000"/>
              </a:lnSpc>
            </a:pPr>
            <a:r>
              <a:rPr lang="en-US" sz="3600" b="1" dirty="0" smtClean="0"/>
              <a:t>ĐẾN VỚI BÀI HỌC HÔM NAY!</a:t>
            </a:r>
            <a:endParaRPr lang="en-US" sz="3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345" y="3092376"/>
            <a:ext cx="2228329" cy="14633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03" y="0"/>
            <a:ext cx="1157057" cy="14400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4" y="-8300"/>
            <a:ext cx="1157057" cy="1440078"/>
          </a:xfrm>
          <a:prstGeom prst="rect">
            <a:avLst/>
          </a:prstGeom>
        </p:spPr>
      </p:pic>
    </p:spTree>
    <p:extLst>
      <p:ext uri="{BB962C8B-B14F-4D97-AF65-F5344CB8AC3E}">
        <p14:creationId xmlns:p14="http://schemas.microsoft.com/office/powerpoint/2010/main" val="3021827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01;p31"/>
          <p:cNvGrpSpPr/>
          <p:nvPr/>
        </p:nvGrpSpPr>
        <p:grpSpPr>
          <a:xfrm>
            <a:off x="156037" y="138643"/>
            <a:ext cx="8881635" cy="4922453"/>
            <a:chOff x="2206800" y="640728"/>
            <a:chExt cx="4730400" cy="3699222"/>
          </a:xfrm>
          <a:effectLst>
            <a:outerShdw blurRad="50800" dist="38100" dir="5400000" algn="t" rotWithShape="0">
              <a:prstClr val="black">
                <a:alpha val="40000"/>
              </a:prstClr>
            </a:outerShdw>
          </a:effectLst>
        </p:grpSpPr>
        <p:sp>
          <p:nvSpPr>
            <p:cNvPr id="14" name="Google Shape;1802;p31"/>
            <p:cNvSpPr/>
            <p:nvPr/>
          </p:nvSpPr>
          <p:spPr>
            <a:xfrm>
              <a:off x="2206800" y="803550"/>
              <a:ext cx="4730400" cy="3536400"/>
            </a:xfrm>
            <a:prstGeom prst="roundRect">
              <a:avLst>
                <a:gd name="adj" fmla="val 4762"/>
              </a:avLst>
            </a:prstGeom>
            <a:solidFill>
              <a:srgbClr val="F7F7F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1806;p31"/>
            <p:cNvSpPr/>
            <p:nvPr/>
          </p:nvSpPr>
          <p:spPr>
            <a:xfrm>
              <a:off x="3826454" y="640728"/>
              <a:ext cx="1503946" cy="519812"/>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36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 name="Rectangle 1"/>
          <p:cNvSpPr/>
          <p:nvPr/>
        </p:nvSpPr>
        <p:spPr>
          <a:xfrm>
            <a:off x="3898691" y="220214"/>
            <a:ext cx="1667444" cy="400110"/>
          </a:xfrm>
          <a:prstGeom prst="rect">
            <a:avLst/>
          </a:prstGeom>
        </p:spPr>
        <p:txBody>
          <a:bodyPr wrap="none">
            <a:spAutoFit/>
          </a:bodyPr>
          <a:lstStyle/>
          <a:p>
            <a:r>
              <a:rPr lang="en-US" sz="2000" b="1" smtClean="0">
                <a:solidFill>
                  <a:schemeClr val="bg1"/>
                </a:solidFill>
              </a:rPr>
              <a:t>2. KĨ THUẬT</a:t>
            </a:r>
            <a:endParaRPr lang="en-US" sz="2000" b="1">
              <a:solidFill>
                <a:schemeClr val="bg1"/>
              </a:solidFill>
            </a:endParaRPr>
          </a:p>
        </p:txBody>
      </p:sp>
      <p:sp>
        <p:nvSpPr>
          <p:cNvPr id="20" name="Snip Single Corner Rectangle 19"/>
          <p:cNvSpPr/>
          <p:nvPr/>
        </p:nvSpPr>
        <p:spPr>
          <a:xfrm>
            <a:off x="414672" y="914400"/>
            <a:ext cx="3774556" cy="3742661"/>
          </a:xfrm>
          <a:prstGeom prst="snip1Rect">
            <a:avLst/>
          </a:prstGeom>
          <a:solidFill>
            <a:schemeClr val="bg1"/>
          </a:solidFill>
          <a:ln w="19050">
            <a:solidFill>
              <a:schemeClr val="accent3">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800" i="1">
              <a:solidFill>
                <a:srgbClr val="002060"/>
              </a:solidFill>
            </a:endParaRPr>
          </a:p>
          <a:p>
            <a:pPr algn="just">
              <a:lnSpc>
                <a:spcPct val="150000"/>
              </a:lnSpc>
            </a:pPr>
            <a:r>
              <a:rPr lang="en-US" sz="1800" i="1" smtClean="0">
                <a:solidFill>
                  <a:srgbClr val="002060"/>
                </a:solidFill>
              </a:rPr>
              <a:t>1. Vấn </a:t>
            </a:r>
            <a:r>
              <a:rPr lang="en-US" sz="1800" i="1">
                <a:solidFill>
                  <a:srgbClr val="002060"/>
                </a:solidFill>
              </a:rPr>
              <a:t>đề cần giải quyết trong mỗi tình huống là gì?</a:t>
            </a:r>
            <a:endParaRPr lang="en-US" sz="1800">
              <a:solidFill>
                <a:srgbClr val="002060"/>
              </a:solidFill>
            </a:endParaRPr>
          </a:p>
          <a:p>
            <a:pPr algn="just">
              <a:lnSpc>
                <a:spcPct val="150000"/>
              </a:lnSpc>
            </a:pPr>
            <a:r>
              <a:rPr lang="en-US" sz="1800" i="1" smtClean="0">
                <a:solidFill>
                  <a:srgbClr val="002060"/>
                </a:solidFill>
              </a:rPr>
              <a:t>2. Vấn </a:t>
            </a:r>
            <a:r>
              <a:rPr lang="en-US" sz="1800" i="1">
                <a:solidFill>
                  <a:srgbClr val="002060"/>
                </a:solidFill>
              </a:rPr>
              <a:t>đề đã được giải quyết như thế nào?</a:t>
            </a:r>
            <a:endParaRPr lang="en-US" sz="1800">
              <a:solidFill>
                <a:srgbClr val="002060"/>
              </a:solidFill>
            </a:endParaRPr>
          </a:p>
          <a:p>
            <a:pPr algn="just">
              <a:lnSpc>
                <a:spcPct val="150000"/>
              </a:lnSpc>
            </a:pPr>
            <a:r>
              <a:rPr lang="en-US" sz="1800" i="1" smtClean="0">
                <a:solidFill>
                  <a:srgbClr val="002060"/>
                </a:solidFill>
              </a:rPr>
              <a:t>3. Cơ </a:t>
            </a:r>
            <a:r>
              <a:rPr lang="en-US" sz="1800" i="1">
                <a:solidFill>
                  <a:srgbClr val="002060"/>
                </a:solidFill>
              </a:rPr>
              <a:t>sở khoa học nào đã được sử dụng để giải quyết vấn đề</a:t>
            </a:r>
            <a:r>
              <a:rPr lang="en-US" sz="1800" i="1"/>
              <a:t>?</a:t>
            </a:r>
            <a:endParaRPr lang="en-US" sz="1800"/>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63981" y="1067576"/>
            <a:ext cx="938990" cy="824024"/>
          </a:xfrm>
          <a:prstGeom prst="rect">
            <a:avLst/>
          </a:prstGeom>
          <a:solidFill>
            <a:schemeClr val="bg1"/>
          </a:solid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208" y="1010093"/>
            <a:ext cx="2265740" cy="296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519" y="1010093"/>
            <a:ext cx="2227300" cy="296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04208" y="4264366"/>
            <a:ext cx="4677884" cy="353943"/>
          </a:xfrm>
          <a:prstGeom prst="rect">
            <a:avLst/>
          </a:prstGeom>
          <a:noFill/>
        </p:spPr>
        <p:txBody>
          <a:bodyPr wrap="none" rtlCol="0">
            <a:spAutoFit/>
          </a:bodyPr>
          <a:lstStyle/>
          <a:p>
            <a:r>
              <a:rPr lang="en-US" sz="1700" smtClean="0">
                <a:solidFill>
                  <a:schemeClr val="tx1"/>
                </a:solidFill>
              </a:rPr>
              <a:t>Hình 1.3. Ứng dụng khoa học trong cuộc sống</a:t>
            </a:r>
            <a:endParaRPr lang="en-US" sz="1700">
              <a:solidFill>
                <a:schemeClr val="tx1"/>
              </a:solidFill>
            </a:endParaRPr>
          </a:p>
        </p:txBody>
      </p:sp>
    </p:spTree>
    <p:extLst>
      <p:ext uri="{BB962C8B-B14F-4D97-AF65-F5344CB8AC3E}">
        <p14:creationId xmlns:p14="http://schemas.microsoft.com/office/powerpoint/2010/main" val="21010103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down)">
                                      <p:cBhvr>
                                        <p:cTn id="23" dur="500"/>
                                        <p:tgtEl>
                                          <p:spTgt spid="4098"/>
                                        </p:tgtEl>
                                      </p:cBhvr>
                                    </p:animEffect>
                                  </p:childTnLst>
                                </p:cTn>
                              </p:par>
                              <p:par>
                                <p:cTn id="24" presetID="22" presetClass="entr" presetSubtype="4" fill="hold" nodeType="with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wipe(down)">
                                      <p:cBhvr>
                                        <p:cTn id="26" dur="500"/>
                                        <p:tgtEl>
                                          <p:spTgt spid="409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01;p31"/>
          <p:cNvGrpSpPr/>
          <p:nvPr/>
        </p:nvGrpSpPr>
        <p:grpSpPr>
          <a:xfrm>
            <a:off x="283364" y="0"/>
            <a:ext cx="8552293" cy="4922872"/>
            <a:chOff x="2206800" y="624803"/>
            <a:chExt cx="4730400" cy="3715147"/>
          </a:xfrm>
          <a:effectLst>
            <a:outerShdw blurRad="50800" dist="38100" dir="5400000" algn="t" rotWithShape="0">
              <a:prstClr val="black">
                <a:alpha val="40000"/>
              </a:prstClr>
            </a:outerShdw>
          </a:effectLst>
        </p:grpSpPr>
        <p:sp>
          <p:nvSpPr>
            <p:cNvPr id="14" name="Google Shape;1802;p31"/>
            <p:cNvSpPr/>
            <p:nvPr/>
          </p:nvSpPr>
          <p:spPr>
            <a:xfrm>
              <a:off x="2206800" y="803550"/>
              <a:ext cx="4730400" cy="3536400"/>
            </a:xfrm>
            <a:prstGeom prst="roundRect">
              <a:avLst>
                <a:gd name="adj" fmla="val 4762"/>
              </a:avLst>
            </a:prstGeom>
            <a:solidFill>
              <a:srgbClr val="F7F7F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1806;p31"/>
            <p:cNvSpPr/>
            <p:nvPr/>
          </p:nvSpPr>
          <p:spPr>
            <a:xfrm rot="21396365">
              <a:off x="3826454" y="624803"/>
              <a:ext cx="1503946" cy="519812"/>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36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8" name="Rectangle 7"/>
          <p:cNvSpPr/>
          <p:nvPr/>
        </p:nvSpPr>
        <p:spPr>
          <a:xfrm>
            <a:off x="3898691" y="144341"/>
            <a:ext cx="1667444" cy="400110"/>
          </a:xfrm>
          <a:prstGeom prst="rect">
            <a:avLst/>
          </a:prstGeom>
        </p:spPr>
        <p:txBody>
          <a:bodyPr wrap="none">
            <a:spAutoFit/>
          </a:bodyPr>
          <a:lstStyle/>
          <a:p>
            <a:r>
              <a:rPr lang="en-US" sz="2000" b="1" smtClean="0">
                <a:solidFill>
                  <a:schemeClr val="bg1"/>
                </a:solidFill>
              </a:rPr>
              <a:t>2. KĨ THUẬT</a:t>
            </a:r>
            <a:endParaRPr lang="en-US" sz="2000" b="1">
              <a:solidFill>
                <a:schemeClr val="bg1"/>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90" y="427493"/>
            <a:ext cx="2725460" cy="356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444589" y="4146697"/>
            <a:ext cx="2725461" cy="478465"/>
          </a:xfrm>
          <a:prstGeom prst="roundRect">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70C0"/>
                </a:solidFill>
              </a:rPr>
              <a:t>Tình huống 1</a:t>
            </a:r>
            <a:endParaRPr lang="en-US" sz="2000">
              <a:solidFill>
                <a:srgbClr val="0070C0"/>
              </a:solidFill>
            </a:endParaRPr>
          </a:p>
        </p:txBody>
      </p:sp>
      <p:sp>
        <p:nvSpPr>
          <p:cNvPr id="4" name="Rectangle 3"/>
          <p:cNvSpPr/>
          <p:nvPr/>
        </p:nvSpPr>
        <p:spPr>
          <a:xfrm>
            <a:off x="3561907" y="765543"/>
            <a:ext cx="127591" cy="4051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447951" y="925032"/>
            <a:ext cx="5228216" cy="7549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t>Vấn đề cần giải quyết</a:t>
            </a:r>
            <a:r>
              <a:rPr lang="fr-FR" sz="1600"/>
              <a:t>: Kéo vật nặng lên cao </a:t>
            </a:r>
            <a:endParaRPr lang="en-US" sz="1600"/>
          </a:p>
        </p:txBody>
      </p:sp>
      <p:sp>
        <p:nvSpPr>
          <p:cNvPr id="20" name="Rectangle 19"/>
          <p:cNvSpPr/>
          <p:nvPr/>
        </p:nvSpPr>
        <p:spPr>
          <a:xfrm>
            <a:off x="3447951" y="1939394"/>
            <a:ext cx="5228216" cy="7549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t>Cách giải </a:t>
            </a:r>
            <a:r>
              <a:rPr lang="fr-FR" sz="1600" b="1" smtClean="0"/>
              <a:t>quyết</a:t>
            </a:r>
            <a:r>
              <a:rPr lang="fr-FR" sz="1600" smtClean="0"/>
              <a:t>: </a:t>
            </a:r>
            <a:r>
              <a:rPr lang="fr-FR" sz="1600"/>
              <a:t>Dùng ròng rọc cố định.</a:t>
            </a:r>
            <a:endParaRPr lang="en-US" sz="1600"/>
          </a:p>
        </p:txBody>
      </p:sp>
      <p:sp>
        <p:nvSpPr>
          <p:cNvPr id="21" name="Rectangle 20"/>
          <p:cNvSpPr/>
          <p:nvPr/>
        </p:nvSpPr>
        <p:spPr>
          <a:xfrm>
            <a:off x="3447951" y="2923953"/>
            <a:ext cx="5228216" cy="177563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b="1"/>
              <a:t>Cơ sở khoa học</a:t>
            </a:r>
            <a:r>
              <a:rPr lang="vi-VN" sz="1600"/>
              <a:t>: Lực ta cần phải tác dụng vào đầu dây để kéo vật lên có hướng thay đổi so với hướng của lực tác dụng vào vật để kéo vật lên theo phương thẳng đứng, có độ lớn không nhỏ hơn trọng lượng của vật.</a:t>
            </a:r>
          </a:p>
        </p:txBody>
      </p:sp>
    </p:spTree>
    <p:extLst>
      <p:ext uri="{BB962C8B-B14F-4D97-AF65-F5344CB8AC3E}">
        <p14:creationId xmlns:p14="http://schemas.microsoft.com/office/powerpoint/2010/main" val="16036831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01;p31"/>
          <p:cNvGrpSpPr/>
          <p:nvPr/>
        </p:nvGrpSpPr>
        <p:grpSpPr>
          <a:xfrm>
            <a:off x="283364" y="0"/>
            <a:ext cx="8552293" cy="4922872"/>
            <a:chOff x="2206800" y="624803"/>
            <a:chExt cx="4730400" cy="3715147"/>
          </a:xfrm>
          <a:effectLst>
            <a:outerShdw blurRad="50800" dist="38100" dir="5400000" algn="t" rotWithShape="0">
              <a:prstClr val="black">
                <a:alpha val="40000"/>
              </a:prstClr>
            </a:outerShdw>
          </a:effectLst>
        </p:grpSpPr>
        <p:sp>
          <p:nvSpPr>
            <p:cNvPr id="14" name="Google Shape;1802;p31"/>
            <p:cNvSpPr/>
            <p:nvPr/>
          </p:nvSpPr>
          <p:spPr>
            <a:xfrm>
              <a:off x="2206800" y="803550"/>
              <a:ext cx="4730400" cy="3536400"/>
            </a:xfrm>
            <a:prstGeom prst="roundRect">
              <a:avLst>
                <a:gd name="adj" fmla="val 4762"/>
              </a:avLst>
            </a:prstGeom>
            <a:solidFill>
              <a:srgbClr val="F7F7F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1806;p31"/>
            <p:cNvSpPr/>
            <p:nvPr/>
          </p:nvSpPr>
          <p:spPr>
            <a:xfrm rot="21396365">
              <a:off x="3826454" y="624803"/>
              <a:ext cx="1503946" cy="519812"/>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36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8" name="Rectangle 7"/>
          <p:cNvSpPr/>
          <p:nvPr/>
        </p:nvSpPr>
        <p:spPr>
          <a:xfrm>
            <a:off x="3898691" y="144341"/>
            <a:ext cx="1422184" cy="400110"/>
          </a:xfrm>
          <a:prstGeom prst="rect">
            <a:avLst/>
          </a:prstGeom>
        </p:spPr>
        <p:txBody>
          <a:bodyPr wrap="none">
            <a:spAutoFit/>
          </a:bodyPr>
          <a:lstStyle/>
          <a:p>
            <a:r>
              <a:rPr lang="en-US" sz="2000" b="1" smtClean="0">
                <a:solidFill>
                  <a:schemeClr val="bg1"/>
                </a:solidFill>
              </a:rPr>
              <a:t>2. Kĩ thuật</a:t>
            </a:r>
            <a:endParaRPr lang="en-US" sz="2000" b="1">
              <a:solidFill>
                <a:schemeClr val="bg1"/>
              </a:solidFill>
            </a:endParaRPr>
          </a:p>
        </p:txBody>
      </p:sp>
      <p:sp>
        <p:nvSpPr>
          <p:cNvPr id="2" name="Rounded Rectangle 1"/>
          <p:cNvSpPr/>
          <p:nvPr/>
        </p:nvSpPr>
        <p:spPr>
          <a:xfrm>
            <a:off x="444589" y="4146697"/>
            <a:ext cx="2725461" cy="478465"/>
          </a:xfrm>
          <a:prstGeom prst="roundRect">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70C0"/>
                </a:solidFill>
              </a:rPr>
              <a:t>Tình huống 2</a:t>
            </a:r>
            <a:endParaRPr lang="en-US" sz="2000">
              <a:solidFill>
                <a:srgbClr val="0070C0"/>
              </a:solidFill>
            </a:endParaRPr>
          </a:p>
        </p:txBody>
      </p:sp>
      <p:sp>
        <p:nvSpPr>
          <p:cNvPr id="4" name="Rectangle 3"/>
          <p:cNvSpPr/>
          <p:nvPr/>
        </p:nvSpPr>
        <p:spPr>
          <a:xfrm>
            <a:off x="3561907" y="765543"/>
            <a:ext cx="127591" cy="40510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447951" y="925032"/>
            <a:ext cx="4951770" cy="7549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600" b="1"/>
              <a:t>Vấn đề cần giải quyết</a:t>
            </a:r>
            <a:r>
              <a:rPr lang="fr-FR" sz="1600"/>
              <a:t>: Dịch chuyển vật </a:t>
            </a:r>
            <a:r>
              <a:rPr lang="fr-FR" sz="1600" smtClean="0"/>
              <a:t>nặng</a:t>
            </a:r>
            <a:endParaRPr lang="en-US" sz="1600"/>
          </a:p>
        </p:txBody>
      </p:sp>
      <p:sp>
        <p:nvSpPr>
          <p:cNvPr id="20" name="Rectangle 19"/>
          <p:cNvSpPr/>
          <p:nvPr/>
        </p:nvSpPr>
        <p:spPr>
          <a:xfrm>
            <a:off x="3447951" y="1976607"/>
            <a:ext cx="4951770" cy="7549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latin typeface="+mj-lt"/>
              </a:rPr>
              <a:t>Cách giải </a:t>
            </a:r>
            <a:r>
              <a:rPr lang="fr-FR" sz="1600" b="1" smtClean="0">
                <a:latin typeface="+mj-lt"/>
              </a:rPr>
              <a:t>quyết</a:t>
            </a:r>
            <a:r>
              <a:rPr lang="fr-FR" sz="1600" smtClean="0">
                <a:latin typeface="+mj-lt"/>
              </a:rPr>
              <a:t>: </a:t>
            </a:r>
            <a:r>
              <a:rPr lang="fr-FR" sz="1600">
                <a:latin typeface="+mj-lt"/>
              </a:rPr>
              <a:t>Dùng thanh cứng làm đòn bẩy.</a:t>
            </a:r>
            <a:endParaRPr lang="en-US" sz="1600">
              <a:latin typeface="+mj-lt"/>
            </a:endParaRPr>
          </a:p>
        </p:txBody>
      </p:sp>
      <p:sp>
        <p:nvSpPr>
          <p:cNvPr id="21" name="Rectangle 20"/>
          <p:cNvSpPr/>
          <p:nvPr/>
        </p:nvSpPr>
        <p:spPr>
          <a:xfrm>
            <a:off x="3447951" y="3030278"/>
            <a:ext cx="4951770" cy="135565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b="1"/>
              <a:t>Cơ sở khoa học</a:t>
            </a:r>
            <a:r>
              <a:rPr lang="vi-VN" sz="1600"/>
              <a:t>: Vật rắn được sử dụng làm điểm tựa để giảm bớt sự độ lớn của lực khi nâng hoặc di chuyển vị trí của vật nặng.</a:t>
            </a: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88" y="456152"/>
            <a:ext cx="2725461" cy="353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7293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802;p31"/>
          <p:cNvSpPr/>
          <p:nvPr/>
        </p:nvSpPr>
        <p:spPr>
          <a:xfrm>
            <a:off x="283364" y="236854"/>
            <a:ext cx="8552293" cy="4686018"/>
          </a:xfrm>
          <a:prstGeom prst="roundRect">
            <a:avLst>
              <a:gd name="adj" fmla="val 4762"/>
            </a:avLst>
          </a:prstGeom>
          <a:solidFill>
            <a:schemeClr val="bg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633" y="1238692"/>
            <a:ext cx="2817629" cy="212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Google Shape;1806;p31"/>
          <p:cNvSpPr/>
          <p:nvPr/>
        </p:nvSpPr>
        <p:spPr>
          <a:xfrm rot="21401627">
            <a:off x="2999614" y="77833"/>
            <a:ext cx="2719048" cy="688793"/>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 name="Rectangle 10"/>
          <p:cNvSpPr/>
          <p:nvPr/>
        </p:nvSpPr>
        <p:spPr>
          <a:xfrm>
            <a:off x="3712048" y="222174"/>
            <a:ext cx="1667444" cy="400110"/>
          </a:xfrm>
          <a:prstGeom prst="rect">
            <a:avLst/>
          </a:prstGeom>
        </p:spPr>
        <p:txBody>
          <a:bodyPr wrap="none">
            <a:spAutoFit/>
          </a:bodyPr>
          <a:lstStyle/>
          <a:p>
            <a:r>
              <a:rPr lang="en-US" sz="2000" b="1" smtClean="0">
                <a:solidFill>
                  <a:schemeClr val="bg1"/>
                </a:solidFill>
              </a:rPr>
              <a:t>2. KĨ THUẬT</a:t>
            </a:r>
            <a:endParaRPr lang="en-US" sz="2000" b="1">
              <a:solidFill>
                <a:schemeClr val="bg1"/>
              </a:solidFill>
            </a:endParaRPr>
          </a:p>
        </p:txBody>
      </p:sp>
      <p:sp>
        <p:nvSpPr>
          <p:cNvPr id="12" name="Rounded Rectangular Callout 11"/>
          <p:cNvSpPr/>
          <p:nvPr/>
        </p:nvSpPr>
        <p:spPr>
          <a:xfrm flipV="1">
            <a:off x="5905845" y="1010091"/>
            <a:ext cx="2610834" cy="1137685"/>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dirty="0">
              <a:solidFill>
                <a:schemeClr val="bg1"/>
              </a:solidFill>
            </a:endParaRPr>
          </a:p>
        </p:txBody>
      </p:sp>
      <p:sp>
        <p:nvSpPr>
          <p:cNvPr id="19" name="Rounded Rectangular Callout 18"/>
          <p:cNvSpPr/>
          <p:nvPr/>
        </p:nvSpPr>
        <p:spPr>
          <a:xfrm flipV="1">
            <a:off x="5736261" y="2546974"/>
            <a:ext cx="2780417" cy="1131890"/>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dirty="0">
              <a:solidFill>
                <a:schemeClr val="bg1"/>
              </a:solidFill>
            </a:endParaRPr>
          </a:p>
        </p:txBody>
      </p:sp>
      <p:sp>
        <p:nvSpPr>
          <p:cNvPr id="20" name="Rounded Rectangular Callout 19"/>
          <p:cNvSpPr/>
          <p:nvPr/>
        </p:nvSpPr>
        <p:spPr>
          <a:xfrm flipH="1" flipV="1">
            <a:off x="382771" y="1434080"/>
            <a:ext cx="2535861" cy="865678"/>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dirty="0">
              <a:solidFill>
                <a:schemeClr val="bg1"/>
              </a:solidFill>
            </a:endParaRPr>
          </a:p>
        </p:txBody>
      </p:sp>
      <p:sp>
        <p:nvSpPr>
          <p:cNvPr id="21" name="Action Button: Home 20">
            <a:hlinkClick r:id="rId3" action="ppaction://hlinksldjump" highlightClick="1"/>
          </p:cNvPr>
          <p:cNvSpPr/>
          <p:nvPr/>
        </p:nvSpPr>
        <p:spPr>
          <a:xfrm>
            <a:off x="7782627" y="4118341"/>
            <a:ext cx="907582" cy="733735"/>
          </a:xfrm>
          <a:prstGeom prst="actionButtonHome">
            <a:avLst/>
          </a:prstGeom>
          <a:gradFill rotWithShape="1">
            <a:gsLst>
              <a:gs pos="0">
                <a:srgbClr val="FEE5E6">
                  <a:tint val="50000"/>
                  <a:satMod val="300000"/>
                </a:srgbClr>
              </a:gs>
              <a:gs pos="35000">
                <a:srgbClr val="FEE5E6">
                  <a:tint val="37000"/>
                  <a:satMod val="300000"/>
                </a:srgbClr>
              </a:gs>
              <a:gs pos="100000">
                <a:srgbClr val="FEE5E6">
                  <a:tint val="15000"/>
                  <a:satMod val="350000"/>
                </a:srgbClr>
              </a:gs>
            </a:gsLst>
            <a:lin ang="16200000" scaled="1"/>
          </a:gradFill>
          <a:ln w="9525" cap="flat" cmpd="sng" algn="ctr">
            <a:solidFill>
              <a:srgbClr val="FEE5E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363066"/>
              </a:solidFill>
              <a:effectLst/>
              <a:uLnTx/>
              <a:uFillTx/>
              <a:latin typeface="Aria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272" y="3313812"/>
            <a:ext cx="1154141" cy="1609059"/>
          </a:xfrm>
          <a:prstGeom prst="rect">
            <a:avLst/>
          </a:prstGeom>
        </p:spPr>
      </p:pic>
      <p:sp>
        <p:nvSpPr>
          <p:cNvPr id="2" name="Rectangle 1"/>
          <p:cNvSpPr/>
          <p:nvPr/>
        </p:nvSpPr>
        <p:spPr>
          <a:xfrm>
            <a:off x="768889" y="1658016"/>
            <a:ext cx="1763624" cy="400110"/>
          </a:xfrm>
          <a:prstGeom prst="rect">
            <a:avLst/>
          </a:prstGeom>
        </p:spPr>
        <p:txBody>
          <a:bodyPr wrap="none">
            <a:spAutoFit/>
          </a:bodyPr>
          <a:lstStyle/>
          <a:p>
            <a:r>
              <a:rPr lang="en-US" sz="2000">
                <a:solidFill>
                  <a:schemeClr val="bg1"/>
                </a:solidFill>
              </a:rPr>
              <a:t>Kĩ thuật là gì?</a:t>
            </a:r>
          </a:p>
        </p:txBody>
      </p:sp>
      <p:sp>
        <p:nvSpPr>
          <p:cNvPr id="3" name="Rectangle 2"/>
          <p:cNvSpPr/>
          <p:nvPr/>
        </p:nvSpPr>
        <p:spPr>
          <a:xfrm>
            <a:off x="6065791" y="1038637"/>
            <a:ext cx="2388795" cy="1015663"/>
          </a:xfrm>
          <a:prstGeom prst="rect">
            <a:avLst/>
          </a:prstGeom>
        </p:spPr>
        <p:txBody>
          <a:bodyPr wrap="none">
            <a:spAutoFit/>
          </a:bodyPr>
          <a:lstStyle/>
          <a:p>
            <a:pPr>
              <a:lnSpc>
                <a:spcPct val="150000"/>
              </a:lnSpc>
            </a:pPr>
            <a:r>
              <a:rPr lang="en-US" sz="2000">
                <a:solidFill>
                  <a:schemeClr val="bg1"/>
                </a:solidFill>
              </a:rPr>
              <a:t>Vai trò của kĩ thuật </a:t>
            </a:r>
            <a:endParaRPr lang="en-US" sz="2000" smtClean="0">
              <a:solidFill>
                <a:schemeClr val="bg1"/>
              </a:solidFill>
            </a:endParaRPr>
          </a:p>
          <a:p>
            <a:pPr>
              <a:lnSpc>
                <a:spcPct val="150000"/>
              </a:lnSpc>
            </a:pPr>
            <a:r>
              <a:rPr lang="en-US" sz="2000" smtClean="0">
                <a:solidFill>
                  <a:schemeClr val="bg1"/>
                </a:solidFill>
              </a:rPr>
              <a:t>trong </a:t>
            </a:r>
            <a:r>
              <a:rPr lang="en-US" sz="2000">
                <a:solidFill>
                  <a:schemeClr val="bg1"/>
                </a:solidFill>
              </a:rPr>
              <a:t>cuộc sống?</a:t>
            </a:r>
          </a:p>
        </p:txBody>
      </p:sp>
      <p:sp>
        <p:nvSpPr>
          <p:cNvPr id="4" name="Rectangle 3"/>
          <p:cNvSpPr/>
          <p:nvPr/>
        </p:nvSpPr>
        <p:spPr>
          <a:xfrm>
            <a:off x="5736261" y="2618134"/>
            <a:ext cx="2792752" cy="915315"/>
          </a:xfrm>
          <a:prstGeom prst="rect">
            <a:avLst/>
          </a:prstGeom>
        </p:spPr>
        <p:txBody>
          <a:bodyPr wrap="none">
            <a:spAutoFit/>
          </a:bodyPr>
          <a:lstStyle/>
          <a:p>
            <a:pPr algn="ctr">
              <a:lnSpc>
                <a:spcPct val="150000"/>
              </a:lnSpc>
            </a:pPr>
            <a:r>
              <a:rPr lang="en-US" sz="1900">
                <a:solidFill>
                  <a:schemeClr val="bg1"/>
                </a:solidFill>
              </a:rPr>
              <a:t>Kĩ thuật được chia </a:t>
            </a:r>
          </a:p>
          <a:p>
            <a:pPr algn="ctr">
              <a:lnSpc>
                <a:spcPct val="150000"/>
              </a:lnSpc>
            </a:pPr>
            <a:r>
              <a:rPr lang="en-US" sz="1900" smtClean="0">
                <a:solidFill>
                  <a:schemeClr val="bg1"/>
                </a:solidFill>
              </a:rPr>
              <a:t>thành </a:t>
            </a:r>
            <a:r>
              <a:rPr lang="en-US" sz="1900">
                <a:solidFill>
                  <a:schemeClr val="bg1"/>
                </a:solidFill>
              </a:rPr>
              <a:t>các lĩnh vực </a:t>
            </a:r>
            <a:r>
              <a:rPr lang="en-US" sz="1900" smtClean="0">
                <a:solidFill>
                  <a:schemeClr val="bg1"/>
                </a:solidFill>
              </a:rPr>
              <a:t>nào</a:t>
            </a:r>
            <a:r>
              <a:rPr lang="en-US" sz="1900">
                <a:solidFill>
                  <a:schemeClr val="bg1"/>
                </a:solidFill>
              </a:rPr>
              <a:t>?</a:t>
            </a:r>
          </a:p>
        </p:txBody>
      </p:sp>
    </p:spTree>
    <p:extLst>
      <p:ext uri="{BB962C8B-B14F-4D97-AF65-F5344CB8AC3E}">
        <p14:creationId xmlns:p14="http://schemas.microsoft.com/office/powerpoint/2010/main" val="21659890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01;p31"/>
          <p:cNvGrpSpPr/>
          <p:nvPr/>
        </p:nvGrpSpPr>
        <p:grpSpPr>
          <a:xfrm>
            <a:off x="333636" y="0"/>
            <a:ext cx="8552293" cy="5039831"/>
            <a:chOff x="2206800" y="536538"/>
            <a:chExt cx="4730400" cy="3803412"/>
          </a:xfrm>
          <a:effectLst>
            <a:outerShdw blurRad="50800" dist="38100" dir="5400000" algn="t" rotWithShape="0">
              <a:prstClr val="black">
                <a:alpha val="40000"/>
              </a:prstClr>
            </a:outerShdw>
          </a:effectLst>
        </p:grpSpPr>
        <p:sp>
          <p:nvSpPr>
            <p:cNvPr id="14" name="Google Shape;1802;p31"/>
            <p:cNvSpPr/>
            <p:nvPr/>
          </p:nvSpPr>
          <p:spPr>
            <a:xfrm>
              <a:off x="2206800" y="803550"/>
              <a:ext cx="4730400" cy="3536400"/>
            </a:xfrm>
            <a:prstGeom prst="roundRect">
              <a:avLst>
                <a:gd name="adj" fmla="val 4762"/>
              </a:avLst>
            </a:prstGeom>
            <a:solidFill>
              <a:srgbClr val="F7F7F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1806;p31"/>
            <p:cNvSpPr/>
            <p:nvPr/>
          </p:nvSpPr>
          <p:spPr>
            <a:xfrm>
              <a:off x="3826454" y="536538"/>
              <a:ext cx="1503946" cy="519812"/>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36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8" name="Rectangle 7"/>
          <p:cNvSpPr/>
          <p:nvPr/>
        </p:nvSpPr>
        <p:spPr>
          <a:xfrm>
            <a:off x="3887134" y="144341"/>
            <a:ext cx="1667444" cy="400110"/>
          </a:xfrm>
          <a:prstGeom prst="rect">
            <a:avLst/>
          </a:prstGeom>
        </p:spPr>
        <p:txBody>
          <a:bodyPr wrap="none">
            <a:spAutoFit/>
          </a:bodyPr>
          <a:lstStyle/>
          <a:p>
            <a:r>
              <a:rPr lang="en-US" sz="2000" b="1" smtClean="0">
                <a:solidFill>
                  <a:schemeClr val="bg1"/>
                </a:solidFill>
              </a:rPr>
              <a:t>2. KĨ THUẬT</a:t>
            </a:r>
            <a:endParaRPr lang="en-US" sz="2000" b="1">
              <a:solidFill>
                <a:schemeClr val="bg1"/>
              </a:solidFill>
            </a:endParaRPr>
          </a:p>
        </p:txBody>
      </p:sp>
      <p:sp>
        <p:nvSpPr>
          <p:cNvPr id="2" name="Rectangle 1"/>
          <p:cNvSpPr/>
          <p:nvPr/>
        </p:nvSpPr>
        <p:spPr>
          <a:xfrm>
            <a:off x="430618" y="802035"/>
            <a:ext cx="4290238" cy="1893339"/>
          </a:xfrm>
          <a:prstGeom prst="rect">
            <a:avLst/>
          </a:prstGeom>
        </p:spPr>
        <p:txBody>
          <a:bodyPr wrap="square">
            <a:spAutoFit/>
          </a:bodyPr>
          <a:lstStyle/>
          <a:p>
            <a:pPr marL="285750" indent="-285750" algn="just">
              <a:lnSpc>
                <a:spcPct val="150000"/>
              </a:lnSpc>
              <a:buFont typeface="Wingdings" pitchFamily="2" charset="2"/>
              <a:buChar char="v"/>
            </a:pPr>
            <a:r>
              <a:rPr lang="nl-NL" sz="1600"/>
              <a:t>Kĩ thuật là việc ứng dụng các nguyên lí khoa học vào thiết kế, chế tạo, vận hành các máy móc, thiết bị, công trình, quy trình và hệ thống một cách hiệu quả và kinh tế nhất.</a:t>
            </a:r>
            <a:endParaRPr lang="en-US" sz="1600"/>
          </a:p>
        </p:txBody>
      </p:sp>
      <p:sp>
        <p:nvSpPr>
          <p:cNvPr id="3" name="Rectangle 2"/>
          <p:cNvSpPr/>
          <p:nvPr/>
        </p:nvSpPr>
        <p:spPr>
          <a:xfrm>
            <a:off x="4869712" y="830734"/>
            <a:ext cx="3742660" cy="1569660"/>
          </a:xfrm>
          <a:prstGeom prst="rect">
            <a:avLst/>
          </a:prstGeom>
        </p:spPr>
        <p:txBody>
          <a:bodyPr wrap="square">
            <a:spAutoFit/>
          </a:bodyPr>
          <a:lstStyle/>
          <a:p>
            <a:pPr marL="285750" indent="-285750" algn="just">
              <a:lnSpc>
                <a:spcPct val="150000"/>
              </a:lnSpc>
              <a:buFont typeface="Wingdings" pitchFamily="2" charset="2"/>
              <a:buChar char="v"/>
            </a:pPr>
            <a:r>
              <a:rPr lang="nl-NL" sz="1600"/>
              <a:t>Vai trò: Tạo ra các giải pháp, sản phẩm, công nghệ mới, phục vụ nhu cầu của đời sống, sản xuất, kiến tạo môi trường sống...</a:t>
            </a:r>
            <a:endParaRPr lang="en-US" sz="160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47" y="2822963"/>
            <a:ext cx="4003379" cy="209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670" y="2822963"/>
            <a:ext cx="3625702" cy="209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9890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heel(1)">
                                      <p:cBhvr>
                                        <p:cTn id="17" dur="2000"/>
                                        <p:tgtEl>
                                          <p:spTgt spid="5122"/>
                                        </p:tgtEl>
                                      </p:cBhvr>
                                    </p:animEffect>
                                  </p:childTnLst>
                                </p:cTn>
                              </p:par>
                              <p:par>
                                <p:cTn id="18" presetID="21" presetClass="entr" presetSubtype="1"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wheel(1)">
                                      <p:cBhvr>
                                        <p:cTn id="20"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802;p31"/>
          <p:cNvSpPr/>
          <p:nvPr/>
        </p:nvSpPr>
        <p:spPr>
          <a:xfrm>
            <a:off x="283363" y="236854"/>
            <a:ext cx="8552293" cy="4686018"/>
          </a:xfrm>
          <a:prstGeom prst="roundRect">
            <a:avLst>
              <a:gd name="adj" fmla="val 4762"/>
            </a:avLst>
          </a:prstGeom>
          <a:solidFill>
            <a:schemeClr val="bg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 name="Google Shape;1806;p31"/>
          <p:cNvSpPr/>
          <p:nvPr/>
        </p:nvSpPr>
        <p:spPr>
          <a:xfrm rot="21433006">
            <a:off x="2999613" y="4751"/>
            <a:ext cx="2719048" cy="688793"/>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 name="Rectangle 10"/>
          <p:cNvSpPr/>
          <p:nvPr/>
        </p:nvSpPr>
        <p:spPr>
          <a:xfrm>
            <a:off x="3712048" y="149092"/>
            <a:ext cx="1667444" cy="400110"/>
          </a:xfrm>
          <a:prstGeom prst="rect">
            <a:avLst/>
          </a:prstGeom>
        </p:spPr>
        <p:txBody>
          <a:bodyPr wrap="none">
            <a:spAutoFit/>
          </a:bodyPr>
          <a:lstStyle/>
          <a:p>
            <a:r>
              <a:rPr lang="en-US" sz="2000" b="1" smtClean="0">
                <a:solidFill>
                  <a:schemeClr val="bg1"/>
                </a:solidFill>
              </a:rPr>
              <a:t>2. KĨ THUẬT</a:t>
            </a:r>
            <a:endParaRPr lang="en-US" sz="2000" b="1">
              <a:solidFill>
                <a:schemeClr val="bg1"/>
              </a:solidFill>
            </a:endParaRPr>
          </a:p>
        </p:txBody>
      </p:sp>
      <p:sp>
        <p:nvSpPr>
          <p:cNvPr id="19" name="Rounded Rectangular Callout 18"/>
          <p:cNvSpPr/>
          <p:nvPr/>
        </p:nvSpPr>
        <p:spPr>
          <a:xfrm>
            <a:off x="720506" y="896855"/>
            <a:ext cx="4558216" cy="623602"/>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a:t>Kĩ thuật được chia thành các lĩnh vực:</a:t>
            </a:r>
            <a:endParaRPr lang="en-US" sz="2000" dirty="0">
              <a:solidFill>
                <a:schemeClr val="bg1"/>
              </a:solidFill>
            </a:endParaRPr>
          </a:p>
        </p:txBody>
      </p:sp>
      <p:pic>
        <p:nvPicPr>
          <p:cNvPr id="16" name="Google Shape;405;p17"/>
          <p:cNvPicPr preferRelativeResize="0"/>
          <p:nvPr/>
        </p:nvPicPr>
        <p:blipFill>
          <a:blip r:embed="rId2">
            <a:extLst>
              <a:ext uri="{28A0092B-C50C-407E-A947-70E740481C1C}">
                <a14:useLocalDpi xmlns:a14="http://schemas.microsoft.com/office/drawing/2010/main" val="0"/>
              </a:ext>
            </a:extLst>
          </a:blip>
          <a:stretch>
            <a:fillRect/>
          </a:stretch>
        </p:blipFill>
        <p:spPr>
          <a:xfrm>
            <a:off x="854835" y="1667983"/>
            <a:ext cx="1750141" cy="1596211"/>
          </a:xfrm>
          <a:prstGeom prst="ellipse">
            <a:avLst/>
          </a:prstGeom>
          <a:noFill/>
          <a:ln>
            <a:noFill/>
          </a:ln>
        </p:spPr>
      </p:pic>
      <p:pic>
        <p:nvPicPr>
          <p:cNvPr id="17" name="Google Shape;405;p17"/>
          <p:cNvPicPr preferRelativeResize="0"/>
          <p:nvPr/>
        </p:nvPicPr>
        <p:blipFill>
          <a:blip r:embed="rId3">
            <a:extLst>
              <a:ext uri="{28A0092B-C50C-407E-A947-70E740481C1C}">
                <a14:useLocalDpi xmlns:a14="http://schemas.microsoft.com/office/drawing/2010/main" val="0"/>
              </a:ext>
            </a:extLst>
          </a:blip>
          <a:stretch>
            <a:fillRect/>
          </a:stretch>
        </p:blipFill>
        <p:spPr>
          <a:xfrm>
            <a:off x="2715188" y="2223755"/>
            <a:ext cx="1750141" cy="1596212"/>
          </a:xfrm>
          <a:prstGeom prst="ellipse">
            <a:avLst/>
          </a:prstGeom>
          <a:noFill/>
          <a:ln>
            <a:noFill/>
          </a:ln>
        </p:spPr>
      </p:pic>
      <p:pic>
        <p:nvPicPr>
          <p:cNvPr id="18" name="Google Shape;405;p17"/>
          <p:cNvPicPr preferRelativeResize="0"/>
          <p:nvPr/>
        </p:nvPicPr>
        <p:blipFill>
          <a:blip r:embed="rId4">
            <a:extLst>
              <a:ext uri="{28A0092B-C50C-407E-A947-70E740481C1C}">
                <a14:useLocalDpi xmlns:a14="http://schemas.microsoft.com/office/drawing/2010/main" val="0"/>
              </a:ext>
            </a:extLst>
          </a:blip>
          <a:stretch>
            <a:fillRect/>
          </a:stretch>
        </p:blipFill>
        <p:spPr>
          <a:xfrm>
            <a:off x="4675467" y="2223755"/>
            <a:ext cx="1750141" cy="1596212"/>
          </a:xfrm>
          <a:prstGeom prst="ellipse">
            <a:avLst/>
          </a:prstGeom>
          <a:noFill/>
          <a:ln>
            <a:noFill/>
          </a:ln>
        </p:spPr>
      </p:pic>
      <p:pic>
        <p:nvPicPr>
          <p:cNvPr id="23" name="Google Shape;405;p17"/>
          <p:cNvPicPr preferRelativeResize="0"/>
          <p:nvPr/>
        </p:nvPicPr>
        <p:blipFill>
          <a:blip r:embed="rId5">
            <a:extLst>
              <a:ext uri="{28A0092B-C50C-407E-A947-70E740481C1C}">
                <a14:useLocalDpi xmlns:a14="http://schemas.microsoft.com/office/drawing/2010/main" val="0"/>
              </a:ext>
            </a:extLst>
          </a:blip>
          <a:stretch>
            <a:fillRect/>
          </a:stretch>
        </p:blipFill>
        <p:spPr>
          <a:xfrm>
            <a:off x="6572038" y="1667983"/>
            <a:ext cx="1750141" cy="1596211"/>
          </a:xfrm>
          <a:prstGeom prst="ellipse">
            <a:avLst/>
          </a:prstGeom>
          <a:noFill/>
          <a:ln>
            <a:noFill/>
          </a:ln>
        </p:spPr>
      </p:pic>
      <p:sp>
        <p:nvSpPr>
          <p:cNvPr id="5" name="Rounded Rectangle 4"/>
          <p:cNvSpPr/>
          <p:nvPr/>
        </p:nvSpPr>
        <p:spPr>
          <a:xfrm>
            <a:off x="854835" y="3423684"/>
            <a:ext cx="1750141" cy="69111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Kĩ thuật cơ khí</a:t>
            </a:r>
            <a:endParaRPr lang="en-US" sz="1600"/>
          </a:p>
        </p:txBody>
      </p:sp>
      <p:sp>
        <p:nvSpPr>
          <p:cNvPr id="24" name="Rounded Rectangle 23"/>
          <p:cNvSpPr/>
          <p:nvPr/>
        </p:nvSpPr>
        <p:spPr>
          <a:xfrm>
            <a:off x="2715188" y="3921642"/>
            <a:ext cx="1750141" cy="69111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Kĩ thuật điện</a:t>
            </a:r>
            <a:endParaRPr lang="en-US" sz="1600"/>
          </a:p>
        </p:txBody>
      </p:sp>
      <p:sp>
        <p:nvSpPr>
          <p:cNvPr id="25" name="Rounded Rectangle 24"/>
          <p:cNvSpPr/>
          <p:nvPr/>
        </p:nvSpPr>
        <p:spPr>
          <a:xfrm>
            <a:off x="4675467" y="3921642"/>
            <a:ext cx="1896229" cy="69111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smtClean="0"/>
              <a:t>Kĩ thuật xây dựng</a:t>
            </a:r>
            <a:endParaRPr lang="en-US" sz="1600"/>
          </a:p>
        </p:txBody>
      </p:sp>
      <p:sp>
        <p:nvSpPr>
          <p:cNvPr id="26" name="Rounded Rectangle 25"/>
          <p:cNvSpPr/>
          <p:nvPr/>
        </p:nvSpPr>
        <p:spPr>
          <a:xfrm>
            <a:off x="6727551" y="3423684"/>
            <a:ext cx="1750141" cy="69111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Kĩ thuật hóa học</a:t>
            </a:r>
            <a:endParaRPr lang="en-US" sz="1600"/>
          </a:p>
        </p:txBody>
      </p:sp>
    </p:spTree>
    <p:extLst>
      <p:ext uri="{BB962C8B-B14F-4D97-AF65-F5344CB8AC3E}">
        <p14:creationId xmlns:p14="http://schemas.microsoft.com/office/powerpoint/2010/main" val="21196169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802;p31"/>
          <p:cNvSpPr/>
          <p:nvPr/>
        </p:nvSpPr>
        <p:spPr>
          <a:xfrm>
            <a:off x="283363" y="236854"/>
            <a:ext cx="8552293" cy="4686018"/>
          </a:xfrm>
          <a:prstGeom prst="roundRect">
            <a:avLst>
              <a:gd name="adj" fmla="val 4762"/>
            </a:avLst>
          </a:prstGeom>
          <a:solidFill>
            <a:schemeClr val="bg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 name="Google Shape;1806;p31"/>
          <p:cNvSpPr/>
          <p:nvPr/>
        </p:nvSpPr>
        <p:spPr>
          <a:xfrm rot="21433006">
            <a:off x="2997688" y="4798"/>
            <a:ext cx="2719048" cy="609512"/>
          </a:xfrm>
          <a:custGeom>
            <a:avLst/>
            <a:gdLst/>
            <a:ahLst/>
            <a:cxnLst/>
            <a:rect l="l" t="t" r="r" b="b"/>
            <a:pathLst>
              <a:path w="45887" h="15860" extrusionOk="0">
                <a:moveTo>
                  <a:pt x="929" y="1"/>
                </a:moveTo>
                <a:lnTo>
                  <a:pt x="3548" y="2620"/>
                </a:lnTo>
                <a:lnTo>
                  <a:pt x="60" y="4811"/>
                </a:lnTo>
                <a:lnTo>
                  <a:pt x="3274" y="7073"/>
                </a:lnTo>
                <a:lnTo>
                  <a:pt x="226" y="9823"/>
                </a:lnTo>
                <a:lnTo>
                  <a:pt x="2703" y="11728"/>
                </a:lnTo>
                <a:lnTo>
                  <a:pt x="0" y="13919"/>
                </a:lnTo>
                <a:lnTo>
                  <a:pt x="44958" y="15860"/>
                </a:lnTo>
                <a:lnTo>
                  <a:pt x="42827" y="13717"/>
                </a:lnTo>
                <a:lnTo>
                  <a:pt x="45553" y="11359"/>
                </a:lnTo>
                <a:lnTo>
                  <a:pt x="43101" y="9323"/>
                </a:lnTo>
                <a:lnTo>
                  <a:pt x="45791" y="6906"/>
                </a:lnTo>
                <a:lnTo>
                  <a:pt x="43101" y="5073"/>
                </a:lnTo>
                <a:lnTo>
                  <a:pt x="45887" y="1941"/>
                </a:lnTo>
                <a:close/>
              </a:path>
            </a:pathLst>
          </a:custGeom>
          <a:solidFill>
            <a:srgbClr val="0070C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 name="Rectangle 10"/>
          <p:cNvSpPr/>
          <p:nvPr/>
        </p:nvSpPr>
        <p:spPr>
          <a:xfrm>
            <a:off x="3712048" y="76888"/>
            <a:ext cx="1667444" cy="400110"/>
          </a:xfrm>
          <a:prstGeom prst="rect">
            <a:avLst/>
          </a:prstGeom>
        </p:spPr>
        <p:txBody>
          <a:bodyPr wrap="none">
            <a:spAutoFit/>
          </a:bodyPr>
          <a:lstStyle/>
          <a:p>
            <a:r>
              <a:rPr lang="en-US" sz="2000" b="1" smtClean="0">
                <a:solidFill>
                  <a:schemeClr val="bg1"/>
                </a:solidFill>
              </a:rPr>
              <a:t>2. KĨ THUẬT</a:t>
            </a:r>
            <a:endParaRPr lang="en-US" sz="2000" b="1">
              <a:solidFill>
                <a:schemeClr val="bg1"/>
              </a:solidFill>
            </a:endParaRPr>
          </a:p>
        </p:txBody>
      </p:sp>
      <p:sp>
        <p:nvSpPr>
          <p:cNvPr id="3" name="Pentagon 2"/>
          <p:cNvSpPr/>
          <p:nvPr/>
        </p:nvSpPr>
        <p:spPr>
          <a:xfrm>
            <a:off x="262793" y="751221"/>
            <a:ext cx="5443400" cy="520995"/>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2060"/>
                </a:solidFill>
              </a:rPr>
              <a:t>Kết nối nghề nghiệp: Đố em biết họ là ai?</a:t>
            </a:r>
            <a:endParaRPr lang="en-US" sz="2000">
              <a:solidFill>
                <a:srgbClr val="00206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286" y="1522658"/>
            <a:ext cx="2586967" cy="269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148" y="1522657"/>
            <a:ext cx="2515702" cy="269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32" y="1522658"/>
            <a:ext cx="2516660" cy="270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9504" y="4331363"/>
            <a:ext cx="1813317" cy="369332"/>
          </a:xfrm>
          <a:prstGeom prst="rect">
            <a:avLst/>
          </a:prstGeom>
          <a:noFill/>
        </p:spPr>
        <p:txBody>
          <a:bodyPr wrap="none" rtlCol="0">
            <a:spAutoFit/>
          </a:bodyPr>
          <a:lstStyle/>
          <a:p>
            <a:r>
              <a:rPr lang="en-US" sz="1800" smtClean="0">
                <a:solidFill>
                  <a:srgbClr val="002060"/>
                </a:solidFill>
              </a:rPr>
              <a:t>Kỹ sư xây dựng</a:t>
            </a:r>
            <a:endParaRPr lang="en-US" sz="1800">
              <a:solidFill>
                <a:srgbClr val="002060"/>
              </a:solidFill>
            </a:endParaRPr>
          </a:p>
        </p:txBody>
      </p:sp>
      <p:sp>
        <p:nvSpPr>
          <p:cNvPr id="21" name="TextBox 20"/>
          <p:cNvSpPr txBox="1"/>
          <p:nvPr/>
        </p:nvSpPr>
        <p:spPr>
          <a:xfrm>
            <a:off x="3897996" y="4310098"/>
            <a:ext cx="1287532" cy="369332"/>
          </a:xfrm>
          <a:prstGeom prst="rect">
            <a:avLst/>
          </a:prstGeom>
          <a:noFill/>
        </p:spPr>
        <p:txBody>
          <a:bodyPr wrap="none" rtlCol="0">
            <a:spAutoFit/>
          </a:bodyPr>
          <a:lstStyle/>
          <a:p>
            <a:r>
              <a:rPr lang="en-US" sz="1800" smtClean="0">
                <a:solidFill>
                  <a:srgbClr val="002060"/>
                </a:solidFill>
              </a:rPr>
              <a:t>Kỹ sư điện</a:t>
            </a:r>
            <a:endParaRPr lang="en-US" sz="1800">
              <a:solidFill>
                <a:srgbClr val="002060"/>
              </a:solidFill>
            </a:endParaRPr>
          </a:p>
        </p:txBody>
      </p:sp>
      <p:sp>
        <p:nvSpPr>
          <p:cNvPr id="22" name="TextBox 21"/>
          <p:cNvSpPr txBox="1"/>
          <p:nvPr/>
        </p:nvSpPr>
        <p:spPr>
          <a:xfrm>
            <a:off x="6648244" y="4310098"/>
            <a:ext cx="1489510" cy="369332"/>
          </a:xfrm>
          <a:prstGeom prst="rect">
            <a:avLst/>
          </a:prstGeom>
          <a:noFill/>
        </p:spPr>
        <p:txBody>
          <a:bodyPr wrap="none" rtlCol="0">
            <a:spAutoFit/>
          </a:bodyPr>
          <a:lstStyle/>
          <a:p>
            <a:r>
              <a:rPr lang="en-US" sz="1800" smtClean="0">
                <a:solidFill>
                  <a:srgbClr val="002060"/>
                </a:solidFill>
              </a:rPr>
              <a:t>Kỹ sư cơ khí</a:t>
            </a:r>
            <a:endParaRPr lang="en-US" sz="1800">
              <a:solidFill>
                <a:srgbClr val="002060"/>
              </a:solidFill>
            </a:endParaRPr>
          </a:p>
        </p:txBody>
      </p:sp>
    </p:spTree>
    <p:extLst>
      <p:ext uri="{BB962C8B-B14F-4D97-AF65-F5344CB8AC3E}">
        <p14:creationId xmlns:p14="http://schemas.microsoft.com/office/powerpoint/2010/main" val="28086064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circle(in)">
                                      <p:cBhvr>
                                        <p:cTn id="12" dur="2000"/>
                                        <p:tgtEl>
                                          <p:spTgt spid="6149"/>
                                        </p:tgtEl>
                                      </p:cBhvr>
                                    </p:animEffect>
                                  </p:childTnLst>
                                </p:cTn>
                              </p:par>
                              <p:par>
                                <p:cTn id="13" presetID="6" presetClass="entr" presetSubtype="16"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circle(in)">
                                      <p:cBhvr>
                                        <p:cTn id="15" dur="2000"/>
                                        <p:tgtEl>
                                          <p:spTgt spid="6147"/>
                                        </p:tgtEl>
                                      </p:cBhvr>
                                    </p:animEffect>
                                  </p:childTnLst>
                                </p:cTn>
                              </p:par>
                              <p:par>
                                <p:cTn id="16" presetID="6" presetClass="entr" presetSubtype="16" fill="hold" nodeType="with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circle(in)">
                                      <p:cBhvr>
                                        <p:cTn id="18" dur="20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7"/>
        <p:cNvGrpSpPr/>
        <p:nvPr/>
      </p:nvGrpSpPr>
      <p:grpSpPr>
        <a:xfrm>
          <a:off x="0" y="0"/>
          <a:ext cx="0" cy="0"/>
          <a:chOff x="0" y="0"/>
          <a:chExt cx="0" cy="0"/>
        </a:xfrm>
      </p:grpSpPr>
      <p:grpSp>
        <p:nvGrpSpPr>
          <p:cNvPr id="4615" name="Google Shape;4615;p56"/>
          <p:cNvGrpSpPr/>
          <p:nvPr/>
        </p:nvGrpSpPr>
        <p:grpSpPr>
          <a:xfrm rot="-7200044">
            <a:off x="7528409" y="-894140"/>
            <a:ext cx="1572215" cy="2628655"/>
            <a:chOff x="10774750" y="2941013"/>
            <a:chExt cx="1572250" cy="2628713"/>
          </a:xfrm>
        </p:grpSpPr>
        <p:grpSp>
          <p:nvGrpSpPr>
            <p:cNvPr id="4616" name="Google Shape;4616;p56"/>
            <p:cNvGrpSpPr/>
            <p:nvPr/>
          </p:nvGrpSpPr>
          <p:grpSpPr>
            <a:xfrm>
              <a:off x="10774750" y="3186025"/>
              <a:ext cx="1572250" cy="2383700"/>
              <a:chOff x="1369500" y="2541225"/>
              <a:chExt cx="1572250" cy="2383700"/>
            </a:xfrm>
          </p:grpSpPr>
          <p:sp>
            <p:nvSpPr>
              <p:cNvPr id="4617" name="Google Shape;4617;p56"/>
              <p:cNvSpPr/>
              <p:nvPr/>
            </p:nvSpPr>
            <p:spPr>
              <a:xfrm>
                <a:off x="2067800" y="2726650"/>
                <a:ext cx="237850" cy="1094200"/>
              </a:xfrm>
              <a:custGeom>
                <a:avLst/>
                <a:gdLst/>
                <a:ahLst/>
                <a:cxnLst/>
                <a:rect l="l" t="t" r="r" b="b"/>
                <a:pathLst>
                  <a:path w="9514" h="43768" extrusionOk="0">
                    <a:moveTo>
                      <a:pt x="6466" y="1"/>
                    </a:moveTo>
                    <a:cubicBezTo>
                      <a:pt x="2656" y="6763"/>
                      <a:pt x="2287" y="15407"/>
                      <a:pt x="953" y="22992"/>
                    </a:cubicBezTo>
                    <a:cubicBezTo>
                      <a:pt x="1" y="27885"/>
                      <a:pt x="394" y="39851"/>
                      <a:pt x="4620" y="43768"/>
                    </a:cubicBezTo>
                    <a:cubicBezTo>
                      <a:pt x="5620" y="40839"/>
                      <a:pt x="4442" y="33707"/>
                      <a:pt x="4585" y="30409"/>
                    </a:cubicBezTo>
                    <a:cubicBezTo>
                      <a:pt x="4906" y="26659"/>
                      <a:pt x="6406" y="23170"/>
                      <a:pt x="7097" y="19455"/>
                    </a:cubicBezTo>
                    <a:cubicBezTo>
                      <a:pt x="8204" y="13586"/>
                      <a:pt x="9514" y="5478"/>
                      <a:pt x="6466"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8" name="Google Shape;4618;p56"/>
              <p:cNvSpPr/>
              <p:nvPr/>
            </p:nvSpPr>
            <p:spPr>
              <a:xfrm>
                <a:off x="2257125" y="3315725"/>
                <a:ext cx="660800" cy="604200"/>
              </a:xfrm>
              <a:custGeom>
                <a:avLst/>
                <a:gdLst/>
                <a:ahLst/>
                <a:cxnLst/>
                <a:rect l="l" t="t" r="r" b="b"/>
                <a:pathLst>
                  <a:path w="26432" h="24168" extrusionOk="0">
                    <a:moveTo>
                      <a:pt x="26432" y="0"/>
                    </a:moveTo>
                    <a:cubicBezTo>
                      <a:pt x="20169" y="8275"/>
                      <a:pt x="11121" y="16764"/>
                      <a:pt x="0" y="24086"/>
                    </a:cubicBezTo>
                    <a:cubicBezTo>
                      <a:pt x="303" y="24142"/>
                      <a:pt x="631" y="24168"/>
                      <a:pt x="980" y="24168"/>
                    </a:cubicBezTo>
                    <a:cubicBezTo>
                      <a:pt x="5296" y="24168"/>
                      <a:pt x="12767" y="20161"/>
                      <a:pt x="15609" y="17693"/>
                    </a:cubicBezTo>
                    <a:cubicBezTo>
                      <a:pt x="21205" y="12752"/>
                      <a:pt x="24646" y="6858"/>
                      <a:pt x="2643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9" name="Google Shape;4619;p56"/>
              <p:cNvSpPr/>
              <p:nvPr/>
            </p:nvSpPr>
            <p:spPr>
              <a:xfrm>
                <a:off x="1583825" y="3121350"/>
                <a:ext cx="552775" cy="766475"/>
              </a:xfrm>
              <a:custGeom>
                <a:avLst/>
                <a:gdLst/>
                <a:ahLst/>
                <a:cxnLst/>
                <a:rect l="l" t="t" r="r" b="b"/>
                <a:pathLst>
                  <a:path w="22111" h="30659" extrusionOk="0">
                    <a:moveTo>
                      <a:pt x="262" y="0"/>
                    </a:moveTo>
                    <a:lnTo>
                      <a:pt x="262" y="0"/>
                    </a:lnTo>
                    <a:cubicBezTo>
                      <a:pt x="322" y="155"/>
                      <a:pt x="453" y="465"/>
                      <a:pt x="512" y="631"/>
                    </a:cubicBezTo>
                    <a:cubicBezTo>
                      <a:pt x="0" y="3001"/>
                      <a:pt x="3370" y="7442"/>
                      <a:pt x="4382" y="9573"/>
                    </a:cubicBezTo>
                    <a:cubicBezTo>
                      <a:pt x="5822" y="12788"/>
                      <a:pt x="7942" y="15919"/>
                      <a:pt x="9787" y="18800"/>
                    </a:cubicBezTo>
                    <a:cubicBezTo>
                      <a:pt x="11859" y="21777"/>
                      <a:pt x="14014" y="25444"/>
                      <a:pt x="16728" y="27790"/>
                    </a:cubicBezTo>
                    <a:cubicBezTo>
                      <a:pt x="18395" y="29302"/>
                      <a:pt x="20157" y="29683"/>
                      <a:pt x="21801" y="30659"/>
                    </a:cubicBezTo>
                    <a:lnTo>
                      <a:pt x="22110" y="30528"/>
                    </a:lnTo>
                    <a:cubicBezTo>
                      <a:pt x="20860" y="25968"/>
                      <a:pt x="16419" y="19241"/>
                      <a:pt x="13657" y="14919"/>
                    </a:cubicBezTo>
                    <a:cubicBezTo>
                      <a:pt x="9990" y="9692"/>
                      <a:pt x="4894" y="4489"/>
                      <a:pt x="26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0" name="Google Shape;4620;p56"/>
              <p:cNvSpPr/>
              <p:nvPr/>
            </p:nvSpPr>
            <p:spPr>
              <a:xfrm>
                <a:off x="2233600" y="3798800"/>
                <a:ext cx="708150" cy="245525"/>
              </a:xfrm>
              <a:custGeom>
                <a:avLst/>
                <a:gdLst/>
                <a:ahLst/>
                <a:cxnLst/>
                <a:rect l="l" t="t" r="r" b="b"/>
                <a:pathLst>
                  <a:path w="28326" h="9821" extrusionOk="0">
                    <a:moveTo>
                      <a:pt x="28325" y="1"/>
                    </a:moveTo>
                    <a:lnTo>
                      <a:pt x="28325" y="1"/>
                    </a:lnTo>
                    <a:cubicBezTo>
                      <a:pt x="26087" y="715"/>
                      <a:pt x="24004" y="2263"/>
                      <a:pt x="21706" y="2823"/>
                    </a:cubicBezTo>
                    <a:cubicBezTo>
                      <a:pt x="19265" y="3430"/>
                      <a:pt x="16872" y="4204"/>
                      <a:pt x="14419" y="4823"/>
                    </a:cubicBezTo>
                    <a:cubicBezTo>
                      <a:pt x="9799" y="6299"/>
                      <a:pt x="4442" y="5906"/>
                      <a:pt x="1" y="7847"/>
                    </a:cubicBezTo>
                    <a:lnTo>
                      <a:pt x="60" y="8002"/>
                    </a:lnTo>
                    <a:cubicBezTo>
                      <a:pt x="1662" y="9447"/>
                      <a:pt x="4443" y="9820"/>
                      <a:pt x="7177" y="9820"/>
                    </a:cubicBezTo>
                    <a:cubicBezTo>
                      <a:pt x="9197" y="9820"/>
                      <a:pt x="11192" y="9617"/>
                      <a:pt x="12669" y="9490"/>
                    </a:cubicBezTo>
                    <a:cubicBezTo>
                      <a:pt x="15705" y="9002"/>
                      <a:pt x="19051" y="8395"/>
                      <a:pt x="21789" y="7133"/>
                    </a:cubicBezTo>
                    <a:cubicBezTo>
                      <a:pt x="25135" y="5609"/>
                      <a:pt x="26361" y="2775"/>
                      <a:pt x="28325"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1" name="Google Shape;4621;p56"/>
              <p:cNvSpPr/>
              <p:nvPr/>
            </p:nvSpPr>
            <p:spPr>
              <a:xfrm>
                <a:off x="1369500" y="3702075"/>
                <a:ext cx="728100" cy="307900"/>
              </a:xfrm>
              <a:custGeom>
                <a:avLst/>
                <a:gdLst/>
                <a:ahLst/>
                <a:cxnLst/>
                <a:rect l="l" t="t" r="r" b="b"/>
                <a:pathLst>
                  <a:path w="29124" h="12316" extrusionOk="0">
                    <a:moveTo>
                      <a:pt x="1" y="0"/>
                    </a:moveTo>
                    <a:lnTo>
                      <a:pt x="1" y="0"/>
                    </a:lnTo>
                    <a:cubicBezTo>
                      <a:pt x="5324" y="5848"/>
                      <a:pt x="14332" y="12316"/>
                      <a:pt x="22877" y="12316"/>
                    </a:cubicBezTo>
                    <a:cubicBezTo>
                      <a:pt x="24997" y="12316"/>
                      <a:pt x="27088" y="11918"/>
                      <a:pt x="29088" y="11014"/>
                    </a:cubicBezTo>
                    <a:lnTo>
                      <a:pt x="29123" y="10633"/>
                    </a:lnTo>
                    <a:cubicBezTo>
                      <a:pt x="25897" y="9752"/>
                      <a:pt x="22873" y="7525"/>
                      <a:pt x="19777" y="6037"/>
                    </a:cubicBezTo>
                    <a:cubicBezTo>
                      <a:pt x="16598" y="4775"/>
                      <a:pt x="13157" y="3799"/>
                      <a:pt x="9883" y="2751"/>
                    </a:cubicBezTo>
                    <a:cubicBezTo>
                      <a:pt x="6442" y="1774"/>
                      <a:pt x="3132" y="1096"/>
                      <a:pt x="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2" name="Google Shape;4622;p56"/>
              <p:cNvSpPr/>
              <p:nvPr/>
            </p:nvSpPr>
            <p:spPr>
              <a:xfrm>
                <a:off x="2189850" y="4055700"/>
                <a:ext cx="547700" cy="441725"/>
              </a:xfrm>
              <a:custGeom>
                <a:avLst/>
                <a:gdLst/>
                <a:ahLst/>
                <a:cxnLst/>
                <a:rect l="l" t="t" r="r" b="b"/>
                <a:pathLst>
                  <a:path w="21908" h="17669" extrusionOk="0">
                    <a:moveTo>
                      <a:pt x="191" y="0"/>
                    </a:moveTo>
                    <a:cubicBezTo>
                      <a:pt x="0" y="2250"/>
                      <a:pt x="3048" y="7727"/>
                      <a:pt x="4156" y="9632"/>
                    </a:cubicBezTo>
                    <a:cubicBezTo>
                      <a:pt x="6759" y="14329"/>
                      <a:pt x="13461" y="17669"/>
                      <a:pt x="19169" y="17669"/>
                    </a:cubicBezTo>
                    <a:cubicBezTo>
                      <a:pt x="20117" y="17669"/>
                      <a:pt x="21038" y="17576"/>
                      <a:pt x="21908" y="17383"/>
                    </a:cubicBezTo>
                    <a:cubicBezTo>
                      <a:pt x="18979" y="14037"/>
                      <a:pt x="13431" y="12263"/>
                      <a:pt x="10037" y="9096"/>
                    </a:cubicBezTo>
                    <a:cubicBezTo>
                      <a:pt x="6989" y="6334"/>
                      <a:pt x="3798" y="4167"/>
                      <a:pt x="19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3" name="Google Shape;4623;p56"/>
              <p:cNvSpPr/>
              <p:nvPr/>
            </p:nvSpPr>
            <p:spPr>
              <a:xfrm>
                <a:off x="1604050" y="4028900"/>
                <a:ext cx="521825" cy="342925"/>
              </a:xfrm>
              <a:custGeom>
                <a:avLst/>
                <a:gdLst/>
                <a:ahLst/>
                <a:cxnLst/>
                <a:rect l="l" t="t" r="r" b="b"/>
                <a:pathLst>
                  <a:path w="20873" h="13717" extrusionOk="0">
                    <a:moveTo>
                      <a:pt x="20872" y="0"/>
                    </a:moveTo>
                    <a:lnTo>
                      <a:pt x="20622" y="286"/>
                    </a:lnTo>
                    <a:cubicBezTo>
                      <a:pt x="12967" y="1346"/>
                      <a:pt x="6609" y="9835"/>
                      <a:pt x="1" y="13562"/>
                    </a:cubicBezTo>
                    <a:cubicBezTo>
                      <a:pt x="686" y="13667"/>
                      <a:pt x="1360" y="13717"/>
                      <a:pt x="2022" y="13717"/>
                    </a:cubicBezTo>
                    <a:cubicBezTo>
                      <a:pt x="10216" y="13717"/>
                      <a:pt x="16609" y="6048"/>
                      <a:pt x="2087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4" name="Google Shape;4624;p56"/>
              <p:cNvSpPr/>
              <p:nvPr/>
            </p:nvSpPr>
            <p:spPr>
              <a:xfrm>
                <a:off x="2312775" y="2862100"/>
                <a:ext cx="582250" cy="923350"/>
              </a:xfrm>
              <a:custGeom>
                <a:avLst/>
                <a:gdLst/>
                <a:ahLst/>
                <a:cxnLst/>
                <a:rect l="l" t="t" r="r" b="b"/>
                <a:pathLst>
                  <a:path w="23290" h="36934" extrusionOk="0">
                    <a:moveTo>
                      <a:pt x="23015" y="0"/>
                    </a:moveTo>
                    <a:cubicBezTo>
                      <a:pt x="17443" y="7287"/>
                      <a:pt x="13074" y="15347"/>
                      <a:pt x="8585" y="22205"/>
                    </a:cubicBezTo>
                    <a:cubicBezTo>
                      <a:pt x="6835" y="25063"/>
                      <a:pt x="2775" y="32111"/>
                      <a:pt x="1" y="36469"/>
                    </a:cubicBezTo>
                    <a:lnTo>
                      <a:pt x="179" y="36933"/>
                    </a:lnTo>
                    <a:cubicBezTo>
                      <a:pt x="3132" y="35754"/>
                      <a:pt x="8240" y="30468"/>
                      <a:pt x="10288" y="28384"/>
                    </a:cubicBezTo>
                    <a:cubicBezTo>
                      <a:pt x="12585" y="26027"/>
                      <a:pt x="14490" y="23098"/>
                      <a:pt x="16395" y="20169"/>
                    </a:cubicBezTo>
                    <a:cubicBezTo>
                      <a:pt x="19705" y="14883"/>
                      <a:pt x="23289" y="8025"/>
                      <a:pt x="23015"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5" name="Google Shape;4625;p56"/>
              <p:cNvSpPr/>
              <p:nvPr/>
            </p:nvSpPr>
            <p:spPr>
              <a:xfrm>
                <a:off x="2226450" y="2541225"/>
                <a:ext cx="502175" cy="1265050"/>
              </a:xfrm>
              <a:custGeom>
                <a:avLst/>
                <a:gdLst/>
                <a:ahLst/>
                <a:cxnLst/>
                <a:rect l="l" t="t" r="r" b="b"/>
                <a:pathLst>
                  <a:path w="20087" h="50602" extrusionOk="0">
                    <a:moveTo>
                      <a:pt x="18741" y="0"/>
                    </a:moveTo>
                    <a:lnTo>
                      <a:pt x="18741" y="0"/>
                    </a:lnTo>
                    <a:cubicBezTo>
                      <a:pt x="16967" y="1429"/>
                      <a:pt x="15908" y="4203"/>
                      <a:pt x="14693" y="6144"/>
                    </a:cubicBezTo>
                    <a:cubicBezTo>
                      <a:pt x="10478" y="14145"/>
                      <a:pt x="9026" y="19598"/>
                      <a:pt x="4644" y="29480"/>
                    </a:cubicBezTo>
                    <a:cubicBezTo>
                      <a:pt x="1953" y="35564"/>
                      <a:pt x="1" y="44160"/>
                      <a:pt x="191" y="50602"/>
                    </a:cubicBezTo>
                    <a:cubicBezTo>
                      <a:pt x="4787" y="47685"/>
                      <a:pt x="16050" y="23313"/>
                      <a:pt x="17777" y="15395"/>
                    </a:cubicBezTo>
                    <a:cubicBezTo>
                      <a:pt x="18694" y="10871"/>
                      <a:pt x="20087" y="4346"/>
                      <a:pt x="1874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6" name="Google Shape;4626;p56"/>
              <p:cNvSpPr/>
              <p:nvPr/>
            </p:nvSpPr>
            <p:spPr>
              <a:xfrm>
                <a:off x="2033575" y="2667550"/>
                <a:ext cx="629575" cy="2257375"/>
              </a:xfrm>
              <a:custGeom>
                <a:avLst/>
                <a:gdLst/>
                <a:ahLst/>
                <a:cxnLst/>
                <a:rect l="l" t="t" r="r" b="b"/>
                <a:pathLst>
                  <a:path w="25183" h="90295" extrusionOk="0">
                    <a:moveTo>
                      <a:pt x="24794" y="1"/>
                    </a:moveTo>
                    <a:cubicBezTo>
                      <a:pt x="24663" y="1"/>
                      <a:pt x="24532" y="71"/>
                      <a:pt x="24480" y="234"/>
                    </a:cubicBezTo>
                    <a:cubicBezTo>
                      <a:pt x="21551" y="9330"/>
                      <a:pt x="18431" y="18379"/>
                      <a:pt x="14907" y="27273"/>
                    </a:cubicBezTo>
                    <a:cubicBezTo>
                      <a:pt x="11526" y="35785"/>
                      <a:pt x="7632" y="44072"/>
                      <a:pt x="4965" y="52871"/>
                    </a:cubicBezTo>
                    <a:cubicBezTo>
                      <a:pt x="4084" y="55800"/>
                      <a:pt x="3334" y="58776"/>
                      <a:pt x="2787" y="61801"/>
                    </a:cubicBezTo>
                    <a:cubicBezTo>
                      <a:pt x="2227" y="64884"/>
                      <a:pt x="1870" y="68016"/>
                      <a:pt x="1453" y="71111"/>
                    </a:cubicBezTo>
                    <a:cubicBezTo>
                      <a:pt x="584" y="77398"/>
                      <a:pt x="1" y="83803"/>
                      <a:pt x="1346" y="90066"/>
                    </a:cubicBezTo>
                    <a:cubicBezTo>
                      <a:pt x="1379" y="90226"/>
                      <a:pt x="1497" y="90295"/>
                      <a:pt x="1622" y="90295"/>
                    </a:cubicBezTo>
                    <a:cubicBezTo>
                      <a:pt x="1814" y="90295"/>
                      <a:pt x="2023" y="90132"/>
                      <a:pt x="1965" y="89887"/>
                    </a:cubicBezTo>
                    <a:cubicBezTo>
                      <a:pt x="953" y="85137"/>
                      <a:pt x="1060" y="80267"/>
                      <a:pt x="1560" y="75457"/>
                    </a:cubicBezTo>
                    <a:cubicBezTo>
                      <a:pt x="1810" y="73028"/>
                      <a:pt x="2167" y="70599"/>
                      <a:pt x="2513" y="68182"/>
                    </a:cubicBezTo>
                    <a:cubicBezTo>
                      <a:pt x="2834" y="65932"/>
                      <a:pt x="3096" y="63682"/>
                      <a:pt x="3513" y="61443"/>
                    </a:cubicBezTo>
                    <a:cubicBezTo>
                      <a:pt x="5168" y="52526"/>
                      <a:pt x="8561" y="43989"/>
                      <a:pt x="12121" y="35678"/>
                    </a:cubicBezTo>
                    <a:cubicBezTo>
                      <a:pt x="17062" y="24141"/>
                      <a:pt x="21265" y="12342"/>
                      <a:pt x="25111" y="400"/>
                    </a:cubicBezTo>
                    <a:cubicBezTo>
                      <a:pt x="25182" y="158"/>
                      <a:pt x="24989" y="1"/>
                      <a:pt x="2479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7" name="Google Shape;4627;p56"/>
              <p:cNvSpPr/>
              <p:nvPr/>
            </p:nvSpPr>
            <p:spPr>
              <a:xfrm>
                <a:off x="2113650" y="2835825"/>
                <a:ext cx="125650" cy="1046525"/>
              </a:xfrm>
              <a:custGeom>
                <a:avLst/>
                <a:gdLst/>
                <a:ahLst/>
                <a:cxnLst/>
                <a:rect l="l" t="t" r="r" b="b"/>
                <a:pathLst>
                  <a:path w="5026" h="41861" extrusionOk="0">
                    <a:moveTo>
                      <a:pt x="4626" y="1"/>
                    </a:moveTo>
                    <a:cubicBezTo>
                      <a:pt x="4504" y="1"/>
                      <a:pt x="4393" y="70"/>
                      <a:pt x="4370" y="230"/>
                    </a:cubicBezTo>
                    <a:cubicBezTo>
                      <a:pt x="3382" y="7183"/>
                      <a:pt x="1667" y="14005"/>
                      <a:pt x="834" y="20970"/>
                    </a:cubicBezTo>
                    <a:cubicBezTo>
                      <a:pt x="0" y="27971"/>
                      <a:pt x="393" y="35020"/>
                      <a:pt x="2965" y="41639"/>
                    </a:cubicBezTo>
                    <a:cubicBezTo>
                      <a:pt x="3021" y="41794"/>
                      <a:pt x="3153" y="41860"/>
                      <a:pt x="3283" y="41860"/>
                    </a:cubicBezTo>
                    <a:cubicBezTo>
                      <a:pt x="3483" y="41860"/>
                      <a:pt x="3678" y="41704"/>
                      <a:pt x="3584" y="41473"/>
                    </a:cubicBezTo>
                    <a:cubicBezTo>
                      <a:pt x="1036" y="34889"/>
                      <a:pt x="679" y="27935"/>
                      <a:pt x="1489" y="20970"/>
                    </a:cubicBezTo>
                    <a:cubicBezTo>
                      <a:pt x="2286" y="14065"/>
                      <a:pt x="4013" y="7290"/>
                      <a:pt x="4989" y="408"/>
                    </a:cubicBezTo>
                    <a:cubicBezTo>
                      <a:pt x="5025" y="163"/>
                      <a:pt x="4812" y="1"/>
                      <a:pt x="462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8" name="Google Shape;4628;p56"/>
              <p:cNvSpPr/>
              <p:nvPr/>
            </p:nvSpPr>
            <p:spPr>
              <a:xfrm>
                <a:off x="1718675" y="3320350"/>
                <a:ext cx="469250" cy="628850"/>
              </a:xfrm>
              <a:custGeom>
                <a:avLst/>
                <a:gdLst/>
                <a:ahLst/>
                <a:cxnLst/>
                <a:rect l="l" t="t" r="r" b="b"/>
                <a:pathLst>
                  <a:path w="18770" h="25154" extrusionOk="0">
                    <a:moveTo>
                      <a:pt x="452" y="0"/>
                    </a:moveTo>
                    <a:cubicBezTo>
                      <a:pt x="222" y="0"/>
                      <a:pt x="0" y="229"/>
                      <a:pt x="166" y="470"/>
                    </a:cubicBezTo>
                    <a:cubicBezTo>
                      <a:pt x="3095" y="4661"/>
                      <a:pt x="5512" y="9173"/>
                      <a:pt x="8334" y="13424"/>
                    </a:cubicBezTo>
                    <a:cubicBezTo>
                      <a:pt x="11144" y="17639"/>
                      <a:pt x="14609" y="21389"/>
                      <a:pt x="18085" y="25056"/>
                    </a:cubicBezTo>
                    <a:cubicBezTo>
                      <a:pt x="18151" y="25125"/>
                      <a:pt x="18226" y="25154"/>
                      <a:pt x="18299" y="25154"/>
                    </a:cubicBezTo>
                    <a:cubicBezTo>
                      <a:pt x="18545" y="25154"/>
                      <a:pt x="18770" y="24830"/>
                      <a:pt x="18550" y="24592"/>
                    </a:cubicBezTo>
                    <a:cubicBezTo>
                      <a:pt x="15097" y="20973"/>
                      <a:pt x="11692" y="17258"/>
                      <a:pt x="8894" y="13091"/>
                    </a:cubicBezTo>
                    <a:cubicBezTo>
                      <a:pt x="6048" y="8852"/>
                      <a:pt x="3655" y="4328"/>
                      <a:pt x="726" y="149"/>
                    </a:cubicBezTo>
                    <a:cubicBezTo>
                      <a:pt x="654" y="44"/>
                      <a:pt x="552" y="0"/>
                      <a:pt x="452"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9" name="Google Shape;4629;p56"/>
              <p:cNvSpPr/>
              <p:nvPr/>
            </p:nvSpPr>
            <p:spPr>
              <a:xfrm>
                <a:off x="1560500" y="3798500"/>
                <a:ext cx="619550" cy="189650"/>
              </a:xfrm>
              <a:custGeom>
                <a:avLst/>
                <a:gdLst/>
                <a:ahLst/>
                <a:cxnLst/>
                <a:rect l="l" t="t" r="r" b="b"/>
                <a:pathLst>
                  <a:path w="24782" h="7586" extrusionOk="0">
                    <a:moveTo>
                      <a:pt x="469" y="1"/>
                    </a:moveTo>
                    <a:cubicBezTo>
                      <a:pt x="183" y="1"/>
                      <a:pt x="1" y="427"/>
                      <a:pt x="302" y="608"/>
                    </a:cubicBezTo>
                    <a:cubicBezTo>
                      <a:pt x="7648" y="4811"/>
                      <a:pt x="15887" y="7276"/>
                      <a:pt x="24353" y="7585"/>
                    </a:cubicBezTo>
                    <a:cubicBezTo>
                      <a:pt x="24357" y="7585"/>
                      <a:pt x="24361" y="7585"/>
                      <a:pt x="24364" y="7585"/>
                    </a:cubicBezTo>
                    <a:cubicBezTo>
                      <a:pt x="24781" y="7585"/>
                      <a:pt x="24766" y="6954"/>
                      <a:pt x="24353" y="6930"/>
                    </a:cubicBezTo>
                    <a:cubicBezTo>
                      <a:pt x="15995" y="6633"/>
                      <a:pt x="7886" y="4204"/>
                      <a:pt x="636" y="49"/>
                    </a:cubicBezTo>
                    <a:cubicBezTo>
                      <a:pt x="578" y="15"/>
                      <a:pt x="521" y="1"/>
                      <a:pt x="469"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0" name="Google Shape;4630;p56"/>
              <p:cNvSpPr/>
              <p:nvPr/>
            </p:nvSpPr>
            <p:spPr>
              <a:xfrm>
                <a:off x="1711350" y="3974825"/>
                <a:ext cx="460450" cy="359200"/>
              </a:xfrm>
              <a:custGeom>
                <a:avLst/>
                <a:gdLst/>
                <a:ahLst/>
                <a:cxnLst/>
                <a:rect l="l" t="t" r="r" b="b"/>
                <a:pathLst>
                  <a:path w="18418" h="14368" extrusionOk="0">
                    <a:moveTo>
                      <a:pt x="17979" y="0"/>
                    </a:moveTo>
                    <a:cubicBezTo>
                      <a:pt x="17884" y="0"/>
                      <a:pt x="17791" y="48"/>
                      <a:pt x="17735" y="163"/>
                    </a:cubicBezTo>
                    <a:cubicBezTo>
                      <a:pt x="16164" y="3318"/>
                      <a:pt x="12699" y="5128"/>
                      <a:pt x="10056" y="7283"/>
                    </a:cubicBezTo>
                    <a:cubicBezTo>
                      <a:pt x="7044" y="9760"/>
                      <a:pt x="3996" y="12236"/>
                      <a:pt x="340" y="13712"/>
                    </a:cubicBezTo>
                    <a:cubicBezTo>
                      <a:pt x="0" y="13851"/>
                      <a:pt x="96" y="14368"/>
                      <a:pt x="392" y="14368"/>
                    </a:cubicBezTo>
                    <a:cubicBezTo>
                      <a:pt x="427" y="14368"/>
                      <a:pt x="466" y="14360"/>
                      <a:pt x="507" y="14344"/>
                    </a:cubicBezTo>
                    <a:cubicBezTo>
                      <a:pt x="4198" y="12843"/>
                      <a:pt x="7270" y="10403"/>
                      <a:pt x="10318" y="7902"/>
                    </a:cubicBezTo>
                    <a:cubicBezTo>
                      <a:pt x="11794" y="6700"/>
                      <a:pt x="13342" y="5592"/>
                      <a:pt x="14830" y="4426"/>
                    </a:cubicBezTo>
                    <a:cubicBezTo>
                      <a:pt x="16211" y="3342"/>
                      <a:pt x="17497" y="2080"/>
                      <a:pt x="18295" y="497"/>
                    </a:cubicBezTo>
                    <a:cubicBezTo>
                      <a:pt x="18418" y="234"/>
                      <a:pt x="18191" y="0"/>
                      <a:pt x="1797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1" name="Google Shape;4631;p56"/>
              <p:cNvSpPr/>
              <p:nvPr/>
            </p:nvSpPr>
            <p:spPr>
              <a:xfrm>
                <a:off x="2158700" y="3980925"/>
                <a:ext cx="418150" cy="468675"/>
              </a:xfrm>
              <a:custGeom>
                <a:avLst/>
                <a:gdLst/>
                <a:ahLst/>
                <a:cxnLst/>
                <a:rect l="l" t="t" r="r" b="b"/>
                <a:pathLst>
                  <a:path w="16726" h="18747" extrusionOk="0">
                    <a:moveTo>
                      <a:pt x="438" y="1"/>
                    </a:moveTo>
                    <a:cubicBezTo>
                      <a:pt x="230" y="1"/>
                      <a:pt x="1" y="241"/>
                      <a:pt x="115" y="503"/>
                    </a:cubicBezTo>
                    <a:cubicBezTo>
                      <a:pt x="1842" y="4348"/>
                      <a:pt x="3889" y="8063"/>
                      <a:pt x="6485" y="11385"/>
                    </a:cubicBezTo>
                    <a:cubicBezTo>
                      <a:pt x="9009" y="14600"/>
                      <a:pt x="12224" y="17505"/>
                      <a:pt x="16189" y="18731"/>
                    </a:cubicBezTo>
                    <a:cubicBezTo>
                      <a:pt x="16224" y="18741"/>
                      <a:pt x="16257" y="18746"/>
                      <a:pt x="16289" y="18746"/>
                    </a:cubicBezTo>
                    <a:cubicBezTo>
                      <a:pt x="16618" y="18746"/>
                      <a:pt x="16726" y="18220"/>
                      <a:pt x="16367" y="18100"/>
                    </a:cubicBezTo>
                    <a:cubicBezTo>
                      <a:pt x="12379" y="16874"/>
                      <a:pt x="9223" y="13885"/>
                      <a:pt x="6723" y="10647"/>
                    </a:cubicBezTo>
                    <a:cubicBezTo>
                      <a:pt x="4259" y="7444"/>
                      <a:pt x="2318" y="3848"/>
                      <a:pt x="675" y="169"/>
                    </a:cubicBezTo>
                    <a:cubicBezTo>
                      <a:pt x="623" y="50"/>
                      <a:pt x="532" y="1"/>
                      <a:pt x="438"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2" name="Google Shape;4632;p56"/>
              <p:cNvSpPr/>
              <p:nvPr/>
            </p:nvSpPr>
            <p:spPr>
              <a:xfrm>
                <a:off x="2159650" y="3916075"/>
                <a:ext cx="590875" cy="95925"/>
              </a:xfrm>
              <a:custGeom>
                <a:avLst/>
                <a:gdLst/>
                <a:ahLst/>
                <a:cxnLst/>
                <a:rect l="l" t="t" r="r" b="b"/>
                <a:pathLst>
                  <a:path w="23635" h="3837" extrusionOk="0">
                    <a:moveTo>
                      <a:pt x="23235" y="1"/>
                    </a:moveTo>
                    <a:cubicBezTo>
                      <a:pt x="23198" y="1"/>
                      <a:pt x="23158" y="8"/>
                      <a:pt x="23116" y="25"/>
                    </a:cubicBezTo>
                    <a:cubicBezTo>
                      <a:pt x="19532" y="1442"/>
                      <a:pt x="15758" y="2358"/>
                      <a:pt x="11936" y="2858"/>
                    </a:cubicBezTo>
                    <a:cubicBezTo>
                      <a:pt x="10311" y="3064"/>
                      <a:pt x="8650" y="3194"/>
                      <a:pt x="6992" y="3194"/>
                    </a:cubicBezTo>
                    <a:cubicBezTo>
                      <a:pt x="4810" y="3194"/>
                      <a:pt x="2632" y="2969"/>
                      <a:pt x="542" y="2394"/>
                    </a:cubicBezTo>
                    <a:cubicBezTo>
                      <a:pt x="510" y="2386"/>
                      <a:pt x="480" y="2382"/>
                      <a:pt x="452" y="2382"/>
                    </a:cubicBezTo>
                    <a:cubicBezTo>
                      <a:pt x="114" y="2382"/>
                      <a:pt x="1" y="2926"/>
                      <a:pt x="363" y="3025"/>
                    </a:cubicBezTo>
                    <a:cubicBezTo>
                      <a:pt x="2500" y="3609"/>
                      <a:pt x="4717" y="3836"/>
                      <a:pt x="6937" y="3836"/>
                    </a:cubicBezTo>
                    <a:cubicBezTo>
                      <a:pt x="8614" y="3836"/>
                      <a:pt x="10291" y="3706"/>
                      <a:pt x="11936" y="3501"/>
                    </a:cubicBezTo>
                    <a:cubicBezTo>
                      <a:pt x="15805" y="3025"/>
                      <a:pt x="19663" y="2085"/>
                      <a:pt x="23294" y="656"/>
                    </a:cubicBezTo>
                    <a:cubicBezTo>
                      <a:pt x="23634" y="518"/>
                      <a:pt x="23538" y="1"/>
                      <a:pt x="23235"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3" name="Google Shape;4633;p56"/>
              <p:cNvSpPr/>
              <p:nvPr/>
            </p:nvSpPr>
            <p:spPr>
              <a:xfrm>
                <a:off x="2182725" y="3501025"/>
                <a:ext cx="624750" cy="436400"/>
              </a:xfrm>
              <a:custGeom>
                <a:avLst/>
                <a:gdLst/>
                <a:ahLst/>
                <a:cxnLst/>
                <a:rect l="l" t="t" r="r" b="b"/>
                <a:pathLst>
                  <a:path w="24990" h="17456" extrusionOk="0">
                    <a:moveTo>
                      <a:pt x="24539" y="0"/>
                    </a:moveTo>
                    <a:cubicBezTo>
                      <a:pt x="24438" y="0"/>
                      <a:pt x="24337" y="44"/>
                      <a:pt x="24264" y="149"/>
                    </a:cubicBezTo>
                    <a:cubicBezTo>
                      <a:pt x="21478" y="4304"/>
                      <a:pt x="17776" y="7816"/>
                      <a:pt x="13716" y="10709"/>
                    </a:cubicBezTo>
                    <a:cubicBezTo>
                      <a:pt x="9727" y="13543"/>
                      <a:pt x="5203" y="15841"/>
                      <a:pt x="381" y="16817"/>
                    </a:cubicBezTo>
                    <a:cubicBezTo>
                      <a:pt x="1" y="16896"/>
                      <a:pt x="124" y="17456"/>
                      <a:pt x="485" y="17456"/>
                    </a:cubicBezTo>
                    <a:cubicBezTo>
                      <a:pt x="509" y="17456"/>
                      <a:pt x="533" y="17453"/>
                      <a:pt x="559" y="17448"/>
                    </a:cubicBezTo>
                    <a:cubicBezTo>
                      <a:pt x="5524" y="16448"/>
                      <a:pt x="10144" y="14043"/>
                      <a:pt x="14239" y="11126"/>
                    </a:cubicBezTo>
                    <a:cubicBezTo>
                      <a:pt x="18323" y="8221"/>
                      <a:pt x="22026" y="4649"/>
                      <a:pt x="24824" y="470"/>
                    </a:cubicBezTo>
                    <a:cubicBezTo>
                      <a:pt x="24990" y="229"/>
                      <a:pt x="24769" y="0"/>
                      <a:pt x="2453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4" name="Google Shape;4634;p56"/>
              <p:cNvSpPr/>
              <p:nvPr/>
            </p:nvSpPr>
            <p:spPr>
              <a:xfrm>
                <a:off x="2193525" y="3058300"/>
                <a:ext cx="623975" cy="815925"/>
              </a:xfrm>
              <a:custGeom>
                <a:avLst/>
                <a:gdLst/>
                <a:ahLst/>
                <a:cxnLst/>
                <a:rect l="l" t="t" r="r" b="b"/>
                <a:pathLst>
                  <a:path w="24959" h="32637" extrusionOk="0">
                    <a:moveTo>
                      <a:pt x="24508" y="0"/>
                    </a:moveTo>
                    <a:cubicBezTo>
                      <a:pt x="24411" y="0"/>
                      <a:pt x="24314" y="45"/>
                      <a:pt x="24249" y="153"/>
                    </a:cubicBezTo>
                    <a:cubicBezTo>
                      <a:pt x="20594" y="6154"/>
                      <a:pt x="17165" y="12285"/>
                      <a:pt x="13129" y="18036"/>
                    </a:cubicBezTo>
                    <a:cubicBezTo>
                      <a:pt x="11271" y="20691"/>
                      <a:pt x="9295" y="23287"/>
                      <a:pt x="7271" y="25811"/>
                    </a:cubicBezTo>
                    <a:cubicBezTo>
                      <a:pt x="5306" y="28240"/>
                      <a:pt x="3104" y="30550"/>
                      <a:pt x="318" y="32038"/>
                    </a:cubicBezTo>
                    <a:cubicBezTo>
                      <a:pt x="1" y="32201"/>
                      <a:pt x="193" y="32636"/>
                      <a:pt x="487" y="32636"/>
                    </a:cubicBezTo>
                    <a:cubicBezTo>
                      <a:pt x="535" y="32636"/>
                      <a:pt x="587" y="32625"/>
                      <a:pt x="639" y="32597"/>
                    </a:cubicBezTo>
                    <a:cubicBezTo>
                      <a:pt x="3330" y="31157"/>
                      <a:pt x="5485" y="28966"/>
                      <a:pt x="7414" y="26644"/>
                    </a:cubicBezTo>
                    <a:cubicBezTo>
                      <a:pt x="9509" y="24132"/>
                      <a:pt x="11486" y="21477"/>
                      <a:pt x="13379" y="18810"/>
                    </a:cubicBezTo>
                    <a:cubicBezTo>
                      <a:pt x="17570" y="12952"/>
                      <a:pt x="21070" y="6630"/>
                      <a:pt x="24809" y="486"/>
                    </a:cubicBezTo>
                    <a:cubicBezTo>
                      <a:pt x="24958" y="237"/>
                      <a:pt x="24732" y="0"/>
                      <a:pt x="24508"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5" name="Google Shape;4635;p56"/>
              <p:cNvSpPr/>
              <p:nvPr/>
            </p:nvSpPr>
            <p:spPr>
              <a:xfrm>
                <a:off x="1951500" y="3609075"/>
                <a:ext cx="26975" cy="19025"/>
              </a:xfrm>
              <a:custGeom>
                <a:avLst/>
                <a:gdLst/>
                <a:ahLst/>
                <a:cxnLst/>
                <a:rect l="l" t="t" r="r" b="b"/>
                <a:pathLst>
                  <a:path w="1079" h="761" extrusionOk="0">
                    <a:moveTo>
                      <a:pt x="543" y="1"/>
                    </a:moveTo>
                    <a:cubicBezTo>
                      <a:pt x="498" y="1"/>
                      <a:pt x="451" y="10"/>
                      <a:pt x="402" y="29"/>
                    </a:cubicBezTo>
                    <a:cubicBezTo>
                      <a:pt x="0" y="188"/>
                      <a:pt x="172" y="761"/>
                      <a:pt x="532"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6" name="Google Shape;4636;p56"/>
              <p:cNvSpPr/>
              <p:nvPr/>
            </p:nvSpPr>
            <p:spPr>
              <a:xfrm>
                <a:off x="1930025" y="3554300"/>
                <a:ext cx="26750" cy="19050"/>
              </a:xfrm>
              <a:custGeom>
                <a:avLst/>
                <a:gdLst/>
                <a:ahLst/>
                <a:cxnLst/>
                <a:rect l="l" t="t" r="r" b="b"/>
                <a:pathLst>
                  <a:path w="1070" h="762" extrusionOk="0">
                    <a:moveTo>
                      <a:pt x="536" y="1"/>
                    </a:moveTo>
                    <a:cubicBezTo>
                      <a:pt x="490" y="1"/>
                      <a:pt x="442" y="10"/>
                      <a:pt x="392" y="30"/>
                    </a:cubicBezTo>
                    <a:cubicBezTo>
                      <a:pt x="0" y="188"/>
                      <a:pt x="173" y="761"/>
                      <a:pt x="534" y="761"/>
                    </a:cubicBezTo>
                    <a:cubicBezTo>
                      <a:pt x="579" y="761"/>
                      <a:pt x="627" y="752"/>
                      <a:pt x="678" y="732"/>
                    </a:cubicBezTo>
                    <a:cubicBezTo>
                      <a:pt x="1069"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7" name="Google Shape;4637;p56"/>
              <p:cNvSpPr/>
              <p:nvPr/>
            </p:nvSpPr>
            <p:spPr>
              <a:xfrm>
                <a:off x="1819325" y="3534975"/>
                <a:ext cx="26975" cy="19325"/>
              </a:xfrm>
              <a:custGeom>
                <a:avLst/>
                <a:gdLst/>
                <a:ahLst/>
                <a:cxnLst/>
                <a:rect l="l" t="t" r="r" b="b"/>
                <a:pathLst>
                  <a:path w="1079" h="773" extrusionOk="0">
                    <a:moveTo>
                      <a:pt x="543" y="0"/>
                    </a:moveTo>
                    <a:cubicBezTo>
                      <a:pt x="499" y="0"/>
                      <a:pt x="452" y="9"/>
                      <a:pt x="403" y="29"/>
                    </a:cubicBezTo>
                    <a:cubicBezTo>
                      <a:pt x="1" y="198"/>
                      <a:pt x="172" y="772"/>
                      <a:pt x="533" y="772"/>
                    </a:cubicBezTo>
                    <a:cubicBezTo>
                      <a:pt x="578" y="772"/>
                      <a:pt x="626" y="763"/>
                      <a:pt x="677" y="743"/>
                    </a:cubicBezTo>
                    <a:cubicBezTo>
                      <a:pt x="1079" y="574"/>
                      <a:pt x="898"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8" name="Google Shape;4638;p56"/>
              <p:cNvSpPr/>
              <p:nvPr/>
            </p:nvSpPr>
            <p:spPr>
              <a:xfrm>
                <a:off x="1684150" y="3257550"/>
                <a:ext cx="30625" cy="20525"/>
              </a:xfrm>
              <a:custGeom>
                <a:avLst/>
                <a:gdLst/>
                <a:ahLst/>
                <a:cxnLst/>
                <a:rect l="l" t="t" r="r" b="b"/>
                <a:pathLst>
                  <a:path w="1225" h="821" extrusionOk="0">
                    <a:moveTo>
                      <a:pt x="691" y="0"/>
                    </a:moveTo>
                    <a:cubicBezTo>
                      <a:pt x="646" y="0"/>
                      <a:pt x="598" y="9"/>
                      <a:pt x="547" y="29"/>
                    </a:cubicBezTo>
                    <a:lnTo>
                      <a:pt x="392" y="89"/>
                    </a:lnTo>
                    <a:cubicBezTo>
                      <a:pt x="1" y="247"/>
                      <a:pt x="174" y="820"/>
                      <a:pt x="535" y="820"/>
                    </a:cubicBezTo>
                    <a:cubicBezTo>
                      <a:pt x="580" y="820"/>
                      <a:pt x="628" y="811"/>
                      <a:pt x="678" y="791"/>
                    </a:cubicBezTo>
                    <a:lnTo>
                      <a:pt x="833" y="732"/>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9" name="Google Shape;4639;p56"/>
              <p:cNvSpPr/>
              <p:nvPr/>
            </p:nvSpPr>
            <p:spPr>
              <a:xfrm>
                <a:off x="1650525" y="3905250"/>
                <a:ext cx="26750" cy="19025"/>
              </a:xfrm>
              <a:custGeom>
                <a:avLst/>
                <a:gdLst/>
                <a:ahLst/>
                <a:cxnLst/>
                <a:rect l="l" t="t" r="r" b="b"/>
                <a:pathLst>
                  <a:path w="1070" h="761" extrusionOk="0">
                    <a:moveTo>
                      <a:pt x="536" y="0"/>
                    </a:moveTo>
                    <a:cubicBezTo>
                      <a:pt x="490" y="0"/>
                      <a:pt x="442" y="9"/>
                      <a:pt x="392" y="29"/>
                    </a:cubicBezTo>
                    <a:cubicBezTo>
                      <a:pt x="1" y="188"/>
                      <a:pt x="173" y="760"/>
                      <a:pt x="534" y="760"/>
                    </a:cubicBezTo>
                    <a:cubicBezTo>
                      <a:pt x="579" y="760"/>
                      <a:pt x="627" y="752"/>
                      <a:pt x="678" y="732"/>
                    </a:cubicBezTo>
                    <a:cubicBezTo>
                      <a:pt x="1069" y="573"/>
                      <a:pt x="897" y="0"/>
                      <a:pt x="53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0" name="Google Shape;4640;p56"/>
              <p:cNvSpPr/>
              <p:nvPr/>
            </p:nvSpPr>
            <p:spPr>
              <a:xfrm>
                <a:off x="1702375" y="3934125"/>
                <a:ext cx="26700" cy="19100"/>
              </a:xfrm>
              <a:custGeom>
                <a:avLst/>
                <a:gdLst/>
                <a:ahLst/>
                <a:cxnLst/>
                <a:rect l="l" t="t" r="r" b="b"/>
                <a:pathLst>
                  <a:path w="1068" h="764" extrusionOk="0">
                    <a:moveTo>
                      <a:pt x="533" y="0"/>
                    </a:moveTo>
                    <a:cubicBezTo>
                      <a:pt x="488" y="0"/>
                      <a:pt x="440" y="9"/>
                      <a:pt x="390" y="29"/>
                    </a:cubicBezTo>
                    <a:cubicBezTo>
                      <a:pt x="0" y="187"/>
                      <a:pt x="169" y="764"/>
                      <a:pt x="526" y="764"/>
                    </a:cubicBezTo>
                    <a:cubicBezTo>
                      <a:pt x="573" y="764"/>
                      <a:pt x="623" y="754"/>
                      <a:pt x="676" y="732"/>
                    </a:cubicBezTo>
                    <a:cubicBezTo>
                      <a:pt x="1067" y="573"/>
                      <a:pt x="894" y="0"/>
                      <a:pt x="53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1" name="Google Shape;4641;p56"/>
              <p:cNvSpPr/>
              <p:nvPr/>
            </p:nvSpPr>
            <p:spPr>
              <a:xfrm>
                <a:off x="1762175" y="3845425"/>
                <a:ext cx="30850" cy="20800"/>
              </a:xfrm>
              <a:custGeom>
                <a:avLst/>
                <a:gdLst/>
                <a:ahLst/>
                <a:cxnLst/>
                <a:rect l="l" t="t" r="r" b="b"/>
                <a:pathLst>
                  <a:path w="1234" h="832" extrusionOk="0">
                    <a:moveTo>
                      <a:pt x="701" y="0"/>
                    </a:moveTo>
                    <a:cubicBezTo>
                      <a:pt x="656" y="0"/>
                      <a:pt x="608" y="9"/>
                      <a:pt x="558" y="29"/>
                    </a:cubicBezTo>
                    <a:lnTo>
                      <a:pt x="403" y="100"/>
                    </a:lnTo>
                    <a:cubicBezTo>
                      <a:pt x="1" y="259"/>
                      <a:pt x="172" y="832"/>
                      <a:pt x="533" y="832"/>
                    </a:cubicBezTo>
                    <a:cubicBezTo>
                      <a:pt x="578" y="832"/>
                      <a:pt x="626" y="823"/>
                      <a:pt x="677" y="803"/>
                    </a:cubicBezTo>
                    <a:lnTo>
                      <a:pt x="831" y="731"/>
                    </a:lnTo>
                    <a:cubicBezTo>
                      <a:pt x="1234" y="573"/>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2" name="Google Shape;4642;p56"/>
              <p:cNvSpPr/>
              <p:nvPr/>
            </p:nvSpPr>
            <p:spPr>
              <a:xfrm>
                <a:off x="1807725" y="3860600"/>
                <a:ext cx="26975" cy="19025"/>
              </a:xfrm>
              <a:custGeom>
                <a:avLst/>
                <a:gdLst/>
                <a:ahLst/>
                <a:cxnLst/>
                <a:rect l="l" t="t" r="r" b="b"/>
                <a:pathLst>
                  <a:path w="1079" h="761" extrusionOk="0">
                    <a:moveTo>
                      <a:pt x="546" y="0"/>
                    </a:moveTo>
                    <a:cubicBezTo>
                      <a:pt x="501" y="0"/>
                      <a:pt x="453" y="9"/>
                      <a:pt x="402" y="29"/>
                    </a:cubicBezTo>
                    <a:cubicBezTo>
                      <a:pt x="0" y="188"/>
                      <a:pt x="181" y="761"/>
                      <a:pt x="536" y="761"/>
                    </a:cubicBezTo>
                    <a:cubicBezTo>
                      <a:pt x="580" y="761"/>
                      <a:pt x="627" y="752"/>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3" name="Google Shape;4643;p56"/>
              <p:cNvSpPr/>
              <p:nvPr/>
            </p:nvSpPr>
            <p:spPr>
              <a:xfrm>
                <a:off x="1856300" y="3972225"/>
                <a:ext cx="26925" cy="19100"/>
              </a:xfrm>
              <a:custGeom>
                <a:avLst/>
                <a:gdLst/>
                <a:ahLst/>
                <a:cxnLst/>
                <a:rect l="l" t="t" r="r" b="b"/>
                <a:pathLst>
                  <a:path w="1077" h="764" extrusionOk="0">
                    <a:moveTo>
                      <a:pt x="544" y="0"/>
                    </a:moveTo>
                    <a:cubicBezTo>
                      <a:pt x="499" y="0"/>
                      <a:pt x="451" y="9"/>
                      <a:pt x="400" y="29"/>
                    </a:cubicBezTo>
                    <a:cubicBezTo>
                      <a:pt x="0" y="187"/>
                      <a:pt x="168" y="764"/>
                      <a:pt x="525" y="764"/>
                    </a:cubicBezTo>
                    <a:cubicBezTo>
                      <a:pt x="571" y="764"/>
                      <a:pt x="622" y="754"/>
                      <a:pt x="674" y="732"/>
                    </a:cubicBezTo>
                    <a:cubicBezTo>
                      <a:pt x="1076" y="573"/>
                      <a:pt x="905" y="0"/>
                      <a:pt x="54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4" name="Google Shape;4644;p56"/>
              <p:cNvSpPr/>
              <p:nvPr/>
            </p:nvSpPr>
            <p:spPr>
              <a:xfrm>
                <a:off x="2369375" y="4274050"/>
                <a:ext cx="26725" cy="19300"/>
              </a:xfrm>
              <a:custGeom>
                <a:avLst/>
                <a:gdLst/>
                <a:ahLst/>
                <a:cxnLst/>
                <a:rect l="l" t="t" r="r" b="b"/>
                <a:pathLst>
                  <a:path w="1069" h="772" extrusionOk="0">
                    <a:moveTo>
                      <a:pt x="543" y="0"/>
                    </a:moveTo>
                    <a:cubicBezTo>
                      <a:pt x="499" y="0"/>
                      <a:pt x="453" y="9"/>
                      <a:pt x="404" y="29"/>
                    </a:cubicBezTo>
                    <a:cubicBezTo>
                      <a:pt x="1" y="188"/>
                      <a:pt x="174" y="772"/>
                      <a:pt x="536" y="772"/>
                    </a:cubicBezTo>
                    <a:cubicBezTo>
                      <a:pt x="580" y="772"/>
                      <a:pt x="628" y="763"/>
                      <a:pt x="677" y="743"/>
                    </a:cubicBezTo>
                    <a:cubicBezTo>
                      <a:pt x="1069" y="574"/>
                      <a:pt x="896"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5" name="Google Shape;4645;p56"/>
              <p:cNvSpPr/>
              <p:nvPr/>
            </p:nvSpPr>
            <p:spPr>
              <a:xfrm>
                <a:off x="2422125" y="4312800"/>
                <a:ext cx="24800" cy="22550"/>
              </a:xfrm>
              <a:custGeom>
                <a:avLst/>
                <a:gdLst/>
                <a:ahLst/>
                <a:cxnLst/>
                <a:rect l="l" t="t" r="r" b="b"/>
                <a:pathLst>
                  <a:path w="992" h="902" extrusionOk="0">
                    <a:moveTo>
                      <a:pt x="492" y="1"/>
                    </a:moveTo>
                    <a:cubicBezTo>
                      <a:pt x="251" y="1"/>
                      <a:pt x="0" y="223"/>
                      <a:pt x="115" y="515"/>
                    </a:cubicBezTo>
                    <a:lnTo>
                      <a:pt x="175" y="670"/>
                    </a:lnTo>
                    <a:cubicBezTo>
                      <a:pt x="239" y="833"/>
                      <a:pt x="372" y="902"/>
                      <a:pt x="506" y="902"/>
                    </a:cubicBezTo>
                    <a:cubicBezTo>
                      <a:pt x="745" y="902"/>
                      <a:pt x="991" y="685"/>
                      <a:pt x="877" y="396"/>
                    </a:cubicBezTo>
                    <a:lnTo>
                      <a:pt x="818" y="229"/>
                    </a:lnTo>
                    <a:cubicBezTo>
                      <a:pt x="754" y="68"/>
                      <a:pt x="625" y="1"/>
                      <a:pt x="492"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6" name="Google Shape;4646;p56"/>
              <p:cNvSpPr/>
              <p:nvPr/>
            </p:nvSpPr>
            <p:spPr>
              <a:xfrm>
                <a:off x="2631100" y="4449950"/>
                <a:ext cx="26925" cy="19125"/>
              </a:xfrm>
              <a:custGeom>
                <a:avLst/>
                <a:gdLst/>
                <a:ahLst/>
                <a:cxnLst/>
                <a:rect l="l" t="t" r="r" b="b"/>
                <a:pathLst>
                  <a:path w="1077" h="765" extrusionOk="0">
                    <a:moveTo>
                      <a:pt x="544" y="1"/>
                    </a:moveTo>
                    <a:cubicBezTo>
                      <a:pt x="499" y="1"/>
                      <a:pt x="450" y="10"/>
                      <a:pt x="400" y="30"/>
                    </a:cubicBezTo>
                    <a:cubicBezTo>
                      <a:pt x="0" y="187"/>
                      <a:pt x="177" y="764"/>
                      <a:pt x="528" y="764"/>
                    </a:cubicBezTo>
                    <a:cubicBezTo>
                      <a:pt x="574" y="764"/>
                      <a:pt x="623" y="754"/>
                      <a:pt x="674" y="732"/>
                    </a:cubicBezTo>
                    <a:cubicBezTo>
                      <a:pt x="1076" y="573"/>
                      <a:pt x="905" y="1"/>
                      <a:pt x="54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7" name="Google Shape;4647;p56"/>
              <p:cNvSpPr/>
              <p:nvPr/>
            </p:nvSpPr>
            <p:spPr>
              <a:xfrm>
                <a:off x="2439600" y="3960025"/>
                <a:ext cx="30625" cy="20500"/>
              </a:xfrm>
              <a:custGeom>
                <a:avLst/>
                <a:gdLst/>
                <a:ahLst/>
                <a:cxnLst/>
                <a:rect l="l" t="t" r="r" b="b"/>
                <a:pathLst>
                  <a:path w="1225" h="820" extrusionOk="0">
                    <a:moveTo>
                      <a:pt x="691" y="0"/>
                    </a:moveTo>
                    <a:cubicBezTo>
                      <a:pt x="646" y="0"/>
                      <a:pt x="598" y="9"/>
                      <a:pt x="547" y="29"/>
                    </a:cubicBezTo>
                    <a:lnTo>
                      <a:pt x="393" y="88"/>
                    </a:lnTo>
                    <a:cubicBezTo>
                      <a:pt x="1" y="247"/>
                      <a:pt x="174" y="820"/>
                      <a:pt x="535" y="820"/>
                    </a:cubicBezTo>
                    <a:cubicBezTo>
                      <a:pt x="580" y="820"/>
                      <a:pt x="628" y="811"/>
                      <a:pt x="678" y="791"/>
                    </a:cubicBezTo>
                    <a:lnTo>
                      <a:pt x="833" y="731"/>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8" name="Google Shape;4648;p56"/>
              <p:cNvSpPr/>
              <p:nvPr/>
            </p:nvSpPr>
            <p:spPr>
              <a:xfrm>
                <a:off x="2498275" y="3949900"/>
                <a:ext cx="30850" cy="20800"/>
              </a:xfrm>
              <a:custGeom>
                <a:avLst/>
                <a:gdLst/>
                <a:ahLst/>
                <a:cxnLst/>
                <a:rect l="l" t="t" r="r" b="b"/>
                <a:pathLst>
                  <a:path w="1234" h="832" extrusionOk="0">
                    <a:moveTo>
                      <a:pt x="701" y="0"/>
                    </a:moveTo>
                    <a:cubicBezTo>
                      <a:pt x="656" y="0"/>
                      <a:pt x="608" y="9"/>
                      <a:pt x="558" y="29"/>
                    </a:cubicBezTo>
                    <a:lnTo>
                      <a:pt x="403" y="101"/>
                    </a:lnTo>
                    <a:cubicBezTo>
                      <a:pt x="1" y="259"/>
                      <a:pt x="182" y="832"/>
                      <a:pt x="536" y="832"/>
                    </a:cubicBezTo>
                    <a:cubicBezTo>
                      <a:pt x="581" y="832"/>
                      <a:pt x="628" y="823"/>
                      <a:pt x="677" y="803"/>
                    </a:cubicBezTo>
                    <a:lnTo>
                      <a:pt x="832" y="743"/>
                    </a:lnTo>
                    <a:cubicBezTo>
                      <a:pt x="1234" y="574"/>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9" name="Google Shape;4649;p56"/>
              <p:cNvSpPr/>
              <p:nvPr/>
            </p:nvSpPr>
            <p:spPr>
              <a:xfrm>
                <a:off x="2775100" y="3913575"/>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0" name="Google Shape;4650;p56"/>
              <p:cNvSpPr/>
              <p:nvPr/>
            </p:nvSpPr>
            <p:spPr>
              <a:xfrm>
                <a:off x="2814125" y="3875475"/>
                <a:ext cx="26675" cy="19125"/>
              </a:xfrm>
              <a:custGeom>
                <a:avLst/>
                <a:gdLst/>
                <a:ahLst/>
                <a:cxnLst/>
                <a:rect l="l" t="t" r="r" b="b"/>
                <a:pathLst>
                  <a:path w="1067" h="765" extrusionOk="0">
                    <a:moveTo>
                      <a:pt x="533" y="1"/>
                    </a:moveTo>
                    <a:cubicBezTo>
                      <a:pt x="488" y="1"/>
                      <a:pt x="440" y="10"/>
                      <a:pt x="390" y="30"/>
                    </a:cubicBezTo>
                    <a:cubicBezTo>
                      <a:pt x="0" y="187"/>
                      <a:pt x="169" y="764"/>
                      <a:pt x="526" y="764"/>
                    </a:cubicBezTo>
                    <a:cubicBezTo>
                      <a:pt x="573" y="764"/>
                      <a:pt x="623" y="754"/>
                      <a:pt x="675" y="732"/>
                    </a:cubicBezTo>
                    <a:cubicBezTo>
                      <a:pt x="1067" y="573"/>
                      <a:pt x="894" y="1"/>
                      <a:pt x="53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1" name="Google Shape;4651;p56"/>
              <p:cNvSpPr/>
              <p:nvPr/>
            </p:nvSpPr>
            <p:spPr>
              <a:xfrm>
                <a:off x="2573900" y="3686475"/>
                <a:ext cx="26975" cy="19025"/>
              </a:xfrm>
              <a:custGeom>
                <a:avLst/>
                <a:gdLst/>
                <a:ahLst/>
                <a:cxnLst/>
                <a:rect l="l" t="t" r="r" b="b"/>
                <a:pathLst>
                  <a:path w="1079" h="761" extrusionOk="0">
                    <a:moveTo>
                      <a:pt x="543" y="0"/>
                    </a:moveTo>
                    <a:cubicBezTo>
                      <a:pt x="498" y="0"/>
                      <a:pt x="451" y="9"/>
                      <a:pt x="402" y="29"/>
                    </a:cubicBezTo>
                    <a:cubicBezTo>
                      <a:pt x="0" y="188"/>
                      <a:pt x="172" y="760"/>
                      <a:pt x="532" y="760"/>
                    </a:cubicBezTo>
                    <a:cubicBezTo>
                      <a:pt x="578" y="760"/>
                      <a:pt x="626" y="751"/>
                      <a:pt x="676" y="732"/>
                    </a:cubicBezTo>
                    <a:cubicBezTo>
                      <a:pt x="1078" y="573"/>
                      <a:pt x="897"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2" name="Google Shape;4652;p56"/>
              <p:cNvSpPr/>
              <p:nvPr/>
            </p:nvSpPr>
            <p:spPr>
              <a:xfrm>
                <a:off x="2624450" y="3643900"/>
                <a:ext cx="26750" cy="19025"/>
              </a:xfrm>
              <a:custGeom>
                <a:avLst/>
                <a:gdLst/>
                <a:ahLst/>
                <a:cxnLst/>
                <a:rect l="l" t="t" r="r" b="b"/>
                <a:pathLst>
                  <a:path w="1070" h="761" extrusionOk="0">
                    <a:moveTo>
                      <a:pt x="536" y="1"/>
                    </a:moveTo>
                    <a:cubicBezTo>
                      <a:pt x="491" y="1"/>
                      <a:pt x="443" y="10"/>
                      <a:pt x="392" y="30"/>
                    </a:cubicBezTo>
                    <a:cubicBezTo>
                      <a:pt x="1" y="188"/>
                      <a:pt x="174" y="761"/>
                      <a:pt x="534" y="761"/>
                    </a:cubicBezTo>
                    <a:cubicBezTo>
                      <a:pt x="580" y="761"/>
                      <a:pt x="628" y="752"/>
                      <a:pt x="678" y="732"/>
                    </a:cubicBezTo>
                    <a:cubicBezTo>
                      <a:pt x="1070"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3" name="Google Shape;4653;p56"/>
              <p:cNvSpPr/>
              <p:nvPr/>
            </p:nvSpPr>
            <p:spPr>
              <a:xfrm>
                <a:off x="2705450" y="3290600"/>
                <a:ext cx="26975" cy="19025"/>
              </a:xfrm>
              <a:custGeom>
                <a:avLst/>
                <a:gdLst/>
                <a:ahLst/>
                <a:cxnLst/>
                <a:rect l="l" t="t" r="r" b="b"/>
                <a:pathLst>
                  <a:path w="1079" h="761" extrusionOk="0">
                    <a:moveTo>
                      <a:pt x="546" y="0"/>
                    </a:moveTo>
                    <a:cubicBezTo>
                      <a:pt x="501" y="0"/>
                      <a:pt x="453" y="9"/>
                      <a:pt x="403" y="29"/>
                    </a:cubicBezTo>
                    <a:cubicBezTo>
                      <a:pt x="1" y="188"/>
                      <a:pt x="182" y="760"/>
                      <a:pt x="536" y="760"/>
                    </a:cubicBezTo>
                    <a:cubicBezTo>
                      <a:pt x="580" y="760"/>
                      <a:pt x="628" y="751"/>
                      <a:pt x="677" y="731"/>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4" name="Google Shape;4654;p56"/>
              <p:cNvSpPr/>
              <p:nvPr/>
            </p:nvSpPr>
            <p:spPr>
              <a:xfrm>
                <a:off x="2734325" y="3261125"/>
                <a:ext cx="26975" cy="19025"/>
              </a:xfrm>
              <a:custGeom>
                <a:avLst/>
                <a:gdLst/>
                <a:ahLst/>
                <a:cxnLst/>
                <a:rect l="l" t="t" r="r" b="b"/>
                <a:pathLst>
                  <a:path w="1079" h="761" extrusionOk="0">
                    <a:moveTo>
                      <a:pt x="546" y="0"/>
                    </a:moveTo>
                    <a:cubicBezTo>
                      <a:pt x="501" y="0"/>
                      <a:pt x="453" y="9"/>
                      <a:pt x="403" y="29"/>
                    </a:cubicBezTo>
                    <a:cubicBezTo>
                      <a:pt x="1" y="188"/>
                      <a:pt x="172" y="760"/>
                      <a:pt x="533" y="760"/>
                    </a:cubicBezTo>
                    <a:cubicBezTo>
                      <a:pt x="578" y="760"/>
                      <a:pt x="626" y="751"/>
                      <a:pt x="676" y="732"/>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5" name="Google Shape;4655;p56"/>
              <p:cNvSpPr/>
              <p:nvPr/>
            </p:nvSpPr>
            <p:spPr>
              <a:xfrm>
                <a:off x="2562275" y="3106625"/>
                <a:ext cx="30850" cy="20525"/>
              </a:xfrm>
              <a:custGeom>
                <a:avLst/>
                <a:gdLst/>
                <a:ahLst/>
                <a:cxnLst/>
                <a:rect l="l" t="t" r="r" b="b"/>
                <a:pathLst>
                  <a:path w="1234" h="821" extrusionOk="0">
                    <a:moveTo>
                      <a:pt x="701" y="1"/>
                    </a:moveTo>
                    <a:cubicBezTo>
                      <a:pt x="656" y="1"/>
                      <a:pt x="608" y="10"/>
                      <a:pt x="558" y="30"/>
                    </a:cubicBezTo>
                    <a:lnTo>
                      <a:pt x="403" y="89"/>
                    </a:lnTo>
                    <a:cubicBezTo>
                      <a:pt x="1" y="248"/>
                      <a:pt x="172" y="821"/>
                      <a:pt x="533" y="821"/>
                    </a:cubicBezTo>
                    <a:cubicBezTo>
                      <a:pt x="578" y="821"/>
                      <a:pt x="626" y="812"/>
                      <a:pt x="677" y="792"/>
                    </a:cubicBezTo>
                    <a:lnTo>
                      <a:pt x="831" y="732"/>
                    </a:lnTo>
                    <a:cubicBezTo>
                      <a:pt x="1234" y="574"/>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6" name="Google Shape;4656;p56"/>
              <p:cNvSpPr/>
              <p:nvPr/>
            </p:nvSpPr>
            <p:spPr>
              <a:xfrm>
                <a:off x="2582500" y="3045625"/>
                <a:ext cx="27000" cy="19300"/>
              </a:xfrm>
              <a:custGeom>
                <a:avLst/>
                <a:gdLst/>
                <a:ahLst/>
                <a:cxnLst/>
                <a:rect l="l" t="t" r="r" b="b"/>
                <a:pathLst>
                  <a:path w="1080" h="772" extrusionOk="0">
                    <a:moveTo>
                      <a:pt x="547" y="0"/>
                    </a:moveTo>
                    <a:cubicBezTo>
                      <a:pt x="502" y="0"/>
                      <a:pt x="454" y="9"/>
                      <a:pt x="403" y="29"/>
                    </a:cubicBezTo>
                    <a:cubicBezTo>
                      <a:pt x="1" y="188"/>
                      <a:pt x="183" y="772"/>
                      <a:pt x="539" y="772"/>
                    </a:cubicBezTo>
                    <a:cubicBezTo>
                      <a:pt x="583" y="772"/>
                      <a:pt x="629" y="763"/>
                      <a:pt x="677" y="743"/>
                    </a:cubicBezTo>
                    <a:cubicBezTo>
                      <a:pt x="1079" y="574"/>
                      <a:pt x="908" y="0"/>
                      <a:pt x="547"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7" name="Google Shape;4657;p56"/>
              <p:cNvSpPr/>
              <p:nvPr/>
            </p:nvSpPr>
            <p:spPr>
              <a:xfrm>
                <a:off x="2317075" y="3431675"/>
                <a:ext cx="26925" cy="19100"/>
              </a:xfrm>
              <a:custGeom>
                <a:avLst/>
                <a:gdLst/>
                <a:ahLst/>
                <a:cxnLst/>
                <a:rect l="l" t="t" r="r" b="b"/>
                <a:pathLst>
                  <a:path w="1077" h="764" extrusionOk="0">
                    <a:moveTo>
                      <a:pt x="540" y="1"/>
                    </a:moveTo>
                    <a:cubicBezTo>
                      <a:pt x="496" y="1"/>
                      <a:pt x="449" y="10"/>
                      <a:pt x="400" y="29"/>
                    </a:cubicBezTo>
                    <a:cubicBezTo>
                      <a:pt x="0" y="187"/>
                      <a:pt x="168" y="764"/>
                      <a:pt x="525" y="764"/>
                    </a:cubicBezTo>
                    <a:cubicBezTo>
                      <a:pt x="571" y="764"/>
                      <a:pt x="621" y="754"/>
                      <a:pt x="674" y="732"/>
                    </a:cubicBezTo>
                    <a:cubicBezTo>
                      <a:pt x="1076" y="573"/>
                      <a:pt x="895" y="1"/>
                      <a:pt x="54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8" name="Google Shape;4658;p56"/>
              <p:cNvSpPr/>
              <p:nvPr/>
            </p:nvSpPr>
            <p:spPr>
              <a:xfrm>
                <a:off x="2344400" y="3353100"/>
                <a:ext cx="26975" cy="19025"/>
              </a:xfrm>
              <a:custGeom>
                <a:avLst/>
                <a:gdLst/>
                <a:ahLst/>
                <a:cxnLst/>
                <a:rect l="l" t="t" r="r" b="b"/>
                <a:pathLst>
                  <a:path w="1079" h="761" extrusionOk="0">
                    <a:moveTo>
                      <a:pt x="546" y="0"/>
                    </a:moveTo>
                    <a:cubicBezTo>
                      <a:pt x="501" y="0"/>
                      <a:pt x="453" y="9"/>
                      <a:pt x="402" y="29"/>
                    </a:cubicBezTo>
                    <a:cubicBezTo>
                      <a:pt x="0" y="188"/>
                      <a:pt x="172" y="760"/>
                      <a:pt x="533" y="760"/>
                    </a:cubicBezTo>
                    <a:cubicBezTo>
                      <a:pt x="578" y="760"/>
                      <a:pt x="626" y="751"/>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9" name="Google Shape;4659;p56"/>
              <p:cNvSpPr/>
              <p:nvPr/>
            </p:nvSpPr>
            <p:spPr>
              <a:xfrm>
                <a:off x="2532800" y="2884875"/>
                <a:ext cx="27000" cy="19025"/>
              </a:xfrm>
              <a:custGeom>
                <a:avLst/>
                <a:gdLst/>
                <a:ahLst/>
                <a:cxnLst/>
                <a:rect l="l" t="t" r="r" b="b"/>
                <a:pathLst>
                  <a:path w="1080" h="761" extrusionOk="0">
                    <a:moveTo>
                      <a:pt x="547" y="1"/>
                    </a:moveTo>
                    <a:cubicBezTo>
                      <a:pt x="502" y="1"/>
                      <a:pt x="453" y="10"/>
                      <a:pt x="403" y="30"/>
                    </a:cubicBezTo>
                    <a:cubicBezTo>
                      <a:pt x="1" y="188"/>
                      <a:pt x="182" y="761"/>
                      <a:pt x="537" y="761"/>
                    </a:cubicBezTo>
                    <a:cubicBezTo>
                      <a:pt x="581" y="761"/>
                      <a:pt x="628" y="752"/>
                      <a:pt x="677" y="732"/>
                    </a:cubicBezTo>
                    <a:cubicBezTo>
                      <a:pt x="1079" y="573"/>
                      <a:pt x="907" y="1"/>
                      <a:pt x="547"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0" name="Google Shape;4660;p56"/>
              <p:cNvSpPr/>
              <p:nvPr/>
            </p:nvSpPr>
            <p:spPr>
              <a:xfrm>
                <a:off x="2175925" y="3266475"/>
                <a:ext cx="26975" cy="19025"/>
              </a:xfrm>
              <a:custGeom>
                <a:avLst/>
                <a:gdLst/>
                <a:ahLst/>
                <a:cxnLst/>
                <a:rect l="l" t="t" r="r" b="b"/>
                <a:pathLst>
                  <a:path w="1079" h="761" extrusionOk="0">
                    <a:moveTo>
                      <a:pt x="543" y="1"/>
                    </a:moveTo>
                    <a:cubicBezTo>
                      <a:pt x="499" y="1"/>
                      <a:pt x="451" y="10"/>
                      <a:pt x="403" y="29"/>
                    </a:cubicBezTo>
                    <a:cubicBezTo>
                      <a:pt x="0" y="188"/>
                      <a:pt x="172" y="761"/>
                      <a:pt x="533"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1" name="Google Shape;4661;p56"/>
              <p:cNvSpPr/>
              <p:nvPr/>
            </p:nvSpPr>
            <p:spPr>
              <a:xfrm>
                <a:off x="2181575" y="3199500"/>
                <a:ext cx="30850" cy="20525"/>
              </a:xfrm>
              <a:custGeom>
                <a:avLst/>
                <a:gdLst/>
                <a:ahLst/>
                <a:cxnLst/>
                <a:rect l="l" t="t" r="r" b="b"/>
                <a:pathLst>
                  <a:path w="1234" h="821" extrusionOk="0">
                    <a:moveTo>
                      <a:pt x="701" y="1"/>
                    </a:moveTo>
                    <a:cubicBezTo>
                      <a:pt x="656" y="1"/>
                      <a:pt x="608" y="10"/>
                      <a:pt x="558" y="30"/>
                    </a:cubicBezTo>
                    <a:lnTo>
                      <a:pt x="403" y="89"/>
                    </a:lnTo>
                    <a:cubicBezTo>
                      <a:pt x="1" y="248"/>
                      <a:pt x="172" y="820"/>
                      <a:pt x="533" y="820"/>
                    </a:cubicBezTo>
                    <a:cubicBezTo>
                      <a:pt x="578" y="820"/>
                      <a:pt x="626" y="811"/>
                      <a:pt x="677" y="792"/>
                    </a:cubicBezTo>
                    <a:lnTo>
                      <a:pt x="831" y="732"/>
                    </a:lnTo>
                    <a:cubicBezTo>
                      <a:pt x="1233" y="573"/>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2" name="Google Shape;4662;p56"/>
              <p:cNvSpPr/>
              <p:nvPr/>
            </p:nvSpPr>
            <p:spPr>
              <a:xfrm>
                <a:off x="2146450" y="3065850"/>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3" name="Google Shape;4663;p56"/>
              <p:cNvSpPr/>
              <p:nvPr/>
            </p:nvSpPr>
            <p:spPr>
              <a:xfrm>
                <a:off x="1814875" y="4208550"/>
                <a:ext cx="30825" cy="20825"/>
              </a:xfrm>
              <a:custGeom>
                <a:avLst/>
                <a:gdLst/>
                <a:ahLst/>
                <a:cxnLst/>
                <a:rect l="l" t="t" r="r" b="b"/>
                <a:pathLst>
                  <a:path w="1233" h="833" extrusionOk="0">
                    <a:moveTo>
                      <a:pt x="701" y="1"/>
                    </a:moveTo>
                    <a:cubicBezTo>
                      <a:pt x="655" y="1"/>
                      <a:pt x="607" y="10"/>
                      <a:pt x="557" y="30"/>
                    </a:cubicBezTo>
                    <a:lnTo>
                      <a:pt x="402" y="101"/>
                    </a:lnTo>
                    <a:cubicBezTo>
                      <a:pt x="0" y="260"/>
                      <a:pt x="181" y="832"/>
                      <a:pt x="536" y="832"/>
                    </a:cubicBezTo>
                    <a:cubicBezTo>
                      <a:pt x="580" y="832"/>
                      <a:pt x="627" y="823"/>
                      <a:pt x="676" y="804"/>
                    </a:cubicBezTo>
                    <a:lnTo>
                      <a:pt x="831" y="732"/>
                    </a:lnTo>
                    <a:cubicBezTo>
                      <a:pt x="1233" y="573"/>
                      <a:pt x="1061"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4" name="Google Shape;4664;p56"/>
              <p:cNvSpPr/>
              <p:nvPr/>
            </p:nvSpPr>
            <p:spPr>
              <a:xfrm>
                <a:off x="1880950" y="4161225"/>
                <a:ext cx="26975" cy="19025"/>
              </a:xfrm>
              <a:custGeom>
                <a:avLst/>
                <a:gdLst/>
                <a:ahLst/>
                <a:cxnLst/>
                <a:rect l="l" t="t" r="r" b="b"/>
                <a:pathLst>
                  <a:path w="1079" h="761" extrusionOk="0">
                    <a:moveTo>
                      <a:pt x="546" y="1"/>
                    </a:moveTo>
                    <a:cubicBezTo>
                      <a:pt x="501" y="1"/>
                      <a:pt x="453" y="10"/>
                      <a:pt x="402" y="30"/>
                    </a:cubicBezTo>
                    <a:cubicBezTo>
                      <a:pt x="0" y="188"/>
                      <a:pt x="172" y="761"/>
                      <a:pt x="533" y="761"/>
                    </a:cubicBezTo>
                    <a:cubicBezTo>
                      <a:pt x="578" y="761"/>
                      <a:pt x="626" y="752"/>
                      <a:pt x="676" y="732"/>
                    </a:cubicBezTo>
                    <a:cubicBezTo>
                      <a:pt x="1078"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5" name="Google Shape;4665;p56"/>
              <p:cNvSpPr/>
              <p:nvPr/>
            </p:nvSpPr>
            <p:spPr>
              <a:xfrm>
                <a:off x="1911350" y="4222525"/>
                <a:ext cx="24825" cy="22550"/>
              </a:xfrm>
              <a:custGeom>
                <a:avLst/>
                <a:gdLst/>
                <a:ahLst/>
                <a:cxnLst/>
                <a:rect l="l" t="t" r="r" b="b"/>
                <a:pathLst>
                  <a:path w="993" h="902" extrusionOk="0">
                    <a:moveTo>
                      <a:pt x="478" y="1"/>
                    </a:moveTo>
                    <a:cubicBezTo>
                      <a:pt x="242" y="1"/>
                      <a:pt x="1" y="217"/>
                      <a:pt x="115" y="506"/>
                    </a:cubicBezTo>
                    <a:lnTo>
                      <a:pt x="175" y="673"/>
                    </a:lnTo>
                    <a:cubicBezTo>
                      <a:pt x="238" y="834"/>
                      <a:pt x="368" y="901"/>
                      <a:pt x="500" y="901"/>
                    </a:cubicBezTo>
                    <a:cubicBezTo>
                      <a:pt x="741" y="901"/>
                      <a:pt x="992" y="679"/>
                      <a:pt x="877" y="387"/>
                    </a:cubicBezTo>
                    <a:lnTo>
                      <a:pt x="806" y="233"/>
                    </a:lnTo>
                    <a:cubicBezTo>
                      <a:pt x="741" y="70"/>
                      <a:pt x="610" y="1"/>
                      <a:pt x="478" y="1"/>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sp>
          <p:nvSpPr>
            <p:cNvPr id="4666" name="Google Shape;4666;p56"/>
            <p:cNvSpPr/>
            <p:nvPr/>
          </p:nvSpPr>
          <p:spPr>
            <a:xfrm>
              <a:off x="11241700" y="33199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7" name="Google Shape;4667;p56"/>
            <p:cNvSpPr/>
            <p:nvPr/>
          </p:nvSpPr>
          <p:spPr>
            <a:xfrm>
              <a:off x="10774750" y="4044350"/>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8" name="Google Shape;4668;p56"/>
            <p:cNvSpPr/>
            <p:nvPr/>
          </p:nvSpPr>
          <p:spPr>
            <a:xfrm>
              <a:off x="11745075" y="29410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088" y="870619"/>
            <a:ext cx="6188249" cy="34421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273" y="2542805"/>
            <a:ext cx="979279" cy="16528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63" y="1926536"/>
            <a:ext cx="1550763" cy="3128264"/>
          </a:xfrm>
          <a:prstGeom prst="rect">
            <a:avLst/>
          </a:prstGeom>
        </p:spPr>
      </p:pic>
      <p:sp>
        <p:nvSpPr>
          <p:cNvPr id="70" name="Action Button: Home 69">
            <a:hlinkClick r:id="rId6" action="ppaction://hlinksldjump" highlightClick="1"/>
          </p:cNvPr>
          <p:cNvSpPr/>
          <p:nvPr/>
        </p:nvSpPr>
        <p:spPr>
          <a:xfrm>
            <a:off x="8155878" y="4339950"/>
            <a:ext cx="907582" cy="733735"/>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363066"/>
              </a:solidFill>
            </a:endParaRPr>
          </a:p>
        </p:txBody>
      </p:sp>
      <p:sp>
        <p:nvSpPr>
          <p:cNvPr id="2" name="Cloud Callout 1"/>
          <p:cNvSpPr/>
          <p:nvPr/>
        </p:nvSpPr>
        <p:spPr>
          <a:xfrm>
            <a:off x="1410088" y="167983"/>
            <a:ext cx="3619112" cy="1331208"/>
          </a:xfrm>
          <a:prstGeom prst="cloud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Em hiểu thế nào là ngành nghề kỹ sư</a:t>
            </a:r>
            <a:r>
              <a:rPr lang="en-US" smtClean="0"/>
              <a:t>?</a:t>
            </a:r>
            <a:endParaRPr lang="en-US"/>
          </a:p>
        </p:txBody>
      </p:sp>
      <p:sp>
        <p:nvSpPr>
          <p:cNvPr id="3" name="Rectangle 2"/>
          <p:cNvSpPr/>
          <p:nvPr/>
        </p:nvSpPr>
        <p:spPr>
          <a:xfrm>
            <a:off x="2243426" y="1736342"/>
            <a:ext cx="4295597" cy="2400657"/>
          </a:xfrm>
          <a:prstGeom prst="rect">
            <a:avLst/>
          </a:prstGeom>
        </p:spPr>
        <p:txBody>
          <a:bodyPr wrap="square">
            <a:spAutoFit/>
          </a:bodyPr>
          <a:lstStyle/>
          <a:p>
            <a:pPr algn="just">
              <a:lnSpc>
                <a:spcPct val="150000"/>
              </a:lnSpc>
            </a:pPr>
            <a:r>
              <a:rPr lang="nl-NL" sz="2000" b="1" smtClean="0"/>
              <a:t>Kỹ </a:t>
            </a:r>
            <a:r>
              <a:rPr lang="nl-NL" sz="2000" b="1"/>
              <a:t>sư là </a:t>
            </a:r>
            <a:r>
              <a:rPr lang="nl-NL" sz="2000"/>
              <a:t>người làm việc trong lĩnh vực kĩ </a:t>
            </a:r>
            <a:r>
              <a:rPr lang="nl-NL" sz="2000" smtClean="0"/>
              <a:t>thuật. Họ </a:t>
            </a:r>
            <a:r>
              <a:rPr lang="nl-NL" sz="2000"/>
              <a:t>có kiến thức về toán học, khoa học tự nhiên, có tư duy thiết kế, năng lực giải quyết vấn đề một cách sáng tạo.</a:t>
            </a:r>
            <a:endParaRPr lang="en-US" sz="2000"/>
          </a:p>
        </p:txBody>
      </p:sp>
    </p:spTree>
    <p:extLst>
      <p:ext uri="{BB962C8B-B14F-4D97-AF65-F5344CB8AC3E}">
        <p14:creationId xmlns:p14="http://schemas.microsoft.com/office/powerpoint/2010/main" val="3869572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3651;p50"/>
          <p:cNvSpPr/>
          <p:nvPr/>
        </p:nvSpPr>
        <p:spPr>
          <a:xfrm>
            <a:off x="3127354" y="124507"/>
            <a:ext cx="2911939"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FFFFF"/>
                </a:solidFill>
                <a:effectLst/>
                <a:uLnTx/>
                <a:uFillTx/>
                <a:ea typeface="Dancing Script"/>
                <a:cs typeface="Dancing Script"/>
                <a:sym typeface="Dancing Script"/>
              </a:rPr>
              <a:t>3. CÔNG</a:t>
            </a:r>
            <a:r>
              <a:rPr kumimoji="0" lang="en-US" sz="2000" b="1" i="0" u="none" strike="noStrike" kern="0" cap="none" spc="0" normalizeH="0" noProof="0" smtClean="0">
                <a:ln>
                  <a:noFill/>
                </a:ln>
                <a:solidFill>
                  <a:srgbClr val="FFFFFF"/>
                </a:solidFill>
                <a:effectLst/>
                <a:uLnTx/>
                <a:uFillTx/>
                <a:ea typeface="Dancing Script"/>
                <a:cs typeface="Dancing Script"/>
                <a:sym typeface="Dancing Script"/>
              </a:rPr>
              <a:t> NGHỆ</a:t>
            </a:r>
            <a:endParaRPr kumimoji="0" sz="2000" b="1" i="0" u="none" strike="noStrike" kern="0" cap="none" spc="0" normalizeH="0" baseline="0" noProof="0" dirty="0" smtClean="0">
              <a:ln>
                <a:noFill/>
              </a:ln>
              <a:solidFill>
                <a:srgbClr val="FFFFFF"/>
              </a:solidFill>
              <a:effectLst/>
              <a:uLnTx/>
              <a:uFillTx/>
              <a:ea typeface="Dancing Script"/>
              <a:cs typeface="Dancing Script"/>
              <a:sym typeface="Dancing Script"/>
            </a:endParaRPr>
          </a:p>
        </p:txBody>
      </p:sp>
      <p:grpSp>
        <p:nvGrpSpPr>
          <p:cNvPr id="25" name="Google Shape;3984;p50"/>
          <p:cNvGrpSpPr/>
          <p:nvPr/>
        </p:nvGrpSpPr>
        <p:grpSpPr>
          <a:xfrm rot="5400000">
            <a:off x="-66346" y="66349"/>
            <a:ext cx="1074228" cy="941524"/>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77" name="Action Button: Home 76">
            <a:hlinkClick r:id="rId2" action="ppaction://hlinksldjump" highlightClick="1"/>
          </p:cNvPr>
          <p:cNvSpPr/>
          <p:nvPr/>
        </p:nvSpPr>
        <p:spPr>
          <a:xfrm>
            <a:off x="8155878" y="4339950"/>
            <a:ext cx="907582" cy="733735"/>
          </a:xfrm>
          <a:prstGeom prst="actionButtonHome">
            <a:avLst/>
          </a:prstGeom>
          <a:gradFill rotWithShape="1">
            <a:gsLst>
              <a:gs pos="0">
                <a:srgbClr val="FEE5E6">
                  <a:tint val="50000"/>
                  <a:satMod val="300000"/>
                </a:srgbClr>
              </a:gs>
              <a:gs pos="35000">
                <a:srgbClr val="FEE5E6">
                  <a:tint val="37000"/>
                  <a:satMod val="300000"/>
                </a:srgbClr>
              </a:gs>
              <a:gs pos="100000">
                <a:srgbClr val="FEE5E6">
                  <a:tint val="15000"/>
                  <a:satMod val="350000"/>
                </a:srgbClr>
              </a:gs>
            </a:gsLst>
            <a:lin ang="16200000" scaled="1"/>
          </a:gradFill>
          <a:ln w="9525" cap="flat" cmpd="sng" algn="ctr">
            <a:solidFill>
              <a:srgbClr val="FEE5E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363066"/>
              </a:solidFill>
              <a:effectLst/>
              <a:uLnTx/>
              <a:uFillTx/>
              <a:latin typeface="Arial"/>
            </a:endParaRP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581" y="103725"/>
            <a:ext cx="543391" cy="1081703"/>
          </a:xfrm>
          <a:prstGeom prst="rect">
            <a:avLst/>
          </a:prstGeom>
        </p:spPr>
      </p:pic>
      <p:sp>
        <p:nvSpPr>
          <p:cNvPr id="2" name="Rectangle 1"/>
          <p:cNvSpPr/>
          <p:nvPr/>
        </p:nvSpPr>
        <p:spPr>
          <a:xfrm>
            <a:off x="1297878" y="1019788"/>
            <a:ext cx="6858000" cy="872034"/>
          </a:xfrm>
          <a:prstGeom prst="rect">
            <a:avLst/>
          </a:prstGeom>
        </p:spPr>
        <p:txBody>
          <a:bodyPr wrap="square">
            <a:spAutoFit/>
          </a:bodyPr>
          <a:lstStyle/>
          <a:p>
            <a:pPr>
              <a:lnSpc>
                <a:spcPct val="150000"/>
              </a:lnSpc>
            </a:pPr>
            <a:r>
              <a:rPr lang="en-US" sz="1800" i="1">
                <a:solidFill>
                  <a:srgbClr val="002060"/>
                </a:solidFill>
              </a:rPr>
              <a:t>Q</a:t>
            </a:r>
            <a:r>
              <a:rPr lang="en-US" sz="1800" i="1" smtClean="0">
                <a:solidFill>
                  <a:srgbClr val="002060"/>
                </a:solidFill>
              </a:rPr>
              <a:t>uan </a:t>
            </a:r>
            <a:r>
              <a:rPr lang="en-US" sz="1800" i="1">
                <a:solidFill>
                  <a:srgbClr val="002060"/>
                </a:solidFill>
              </a:rPr>
              <a:t>sát hình 1.4: Em hãy mô tả các phương pháp trồng cây và đánh giá ưu, nhược điểm của mỗi phương pháp này?</a:t>
            </a:r>
          </a:p>
        </p:txBody>
      </p:sp>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7981" y="1174697"/>
            <a:ext cx="785441" cy="689275"/>
          </a:xfrm>
          <a:prstGeom prst="rect">
            <a:avLst/>
          </a:prstGeom>
          <a:solidFill>
            <a:schemeClr val="bg1"/>
          </a:solidFill>
          <a:ln>
            <a:noFill/>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051" y="2038792"/>
            <a:ext cx="2830163" cy="250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6119" y="2038789"/>
            <a:ext cx="2774407" cy="250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0926" y="2038788"/>
            <a:ext cx="2800350" cy="250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0978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heel(1)">
                                      <p:cBhvr>
                                        <p:cTn id="15" dur="2000"/>
                                        <p:tgtEl>
                                          <p:spTgt spid="7170"/>
                                        </p:tgtEl>
                                      </p:cBhvr>
                                    </p:animEffect>
                                  </p:childTnLst>
                                </p:cTn>
                              </p:par>
                              <p:par>
                                <p:cTn id="16" presetID="21" presetClass="entr" presetSubtype="1"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wheel(1)">
                                      <p:cBhvr>
                                        <p:cTn id="18" dur="2000"/>
                                        <p:tgtEl>
                                          <p:spTgt spid="7171"/>
                                        </p:tgtEl>
                                      </p:cBhvr>
                                    </p:animEffect>
                                  </p:childTnLst>
                                </p:cTn>
                              </p:par>
                              <p:par>
                                <p:cTn id="19" presetID="21" presetClass="entr" presetSubtype="1"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wheel(1)">
                                      <p:cBhvr>
                                        <p:cTn id="21"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3651;p50"/>
          <p:cNvSpPr/>
          <p:nvPr/>
        </p:nvSpPr>
        <p:spPr>
          <a:xfrm>
            <a:off x="3127354" y="124507"/>
            <a:ext cx="2911939"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FFFFF"/>
                </a:solidFill>
                <a:effectLst/>
                <a:uLnTx/>
                <a:uFillTx/>
                <a:ea typeface="Dancing Script"/>
                <a:cs typeface="Dancing Script"/>
                <a:sym typeface="Dancing Script"/>
              </a:rPr>
              <a:t>3. CÔNG</a:t>
            </a:r>
            <a:r>
              <a:rPr kumimoji="0" lang="en-US" sz="2000" b="1" i="0" u="none" strike="noStrike" kern="0" cap="none" spc="0" normalizeH="0" noProof="0" smtClean="0">
                <a:ln>
                  <a:noFill/>
                </a:ln>
                <a:solidFill>
                  <a:srgbClr val="FFFFFF"/>
                </a:solidFill>
                <a:effectLst/>
                <a:uLnTx/>
                <a:uFillTx/>
                <a:ea typeface="Dancing Script"/>
                <a:cs typeface="Dancing Script"/>
                <a:sym typeface="Dancing Script"/>
              </a:rPr>
              <a:t> NGHỆ</a:t>
            </a:r>
            <a:endParaRPr kumimoji="0" sz="2000" b="1" i="0" u="none" strike="noStrike" kern="0" cap="none" spc="0" normalizeH="0" baseline="0" noProof="0" dirty="0" smtClean="0">
              <a:ln>
                <a:noFill/>
              </a:ln>
              <a:solidFill>
                <a:srgbClr val="FFFFFF"/>
              </a:solidFill>
              <a:effectLst/>
              <a:uLnTx/>
              <a:uFillTx/>
              <a:ea typeface="Dancing Script"/>
              <a:cs typeface="Dancing Script"/>
              <a:sym typeface="Dancing Script"/>
            </a:endParaRPr>
          </a:p>
        </p:txBody>
      </p:sp>
      <p:grpSp>
        <p:nvGrpSpPr>
          <p:cNvPr id="25" name="Google Shape;3984;p50"/>
          <p:cNvGrpSpPr/>
          <p:nvPr/>
        </p:nvGrpSpPr>
        <p:grpSpPr>
          <a:xfrm rot="5400000">
            <a:off x="30363" y="-30359"/>
            <a:ext cx="936174" cy="996888"/>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582" y="915189"/>
            <a:ext cx="543391" cy="108170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11466962"/>
              </p:ext>
            </p:extLst>
          </p:nvPr>
        </p:nvGraphicFramePr>
        <p:xfrm>
          <a:off x="185718" y="919635"/>
          <a:ext cx="8703101" cy="4051152"/>
        </p:xfrm>
        <a:graphic>
          <a:graphicData uri="http://schemas.openxmlformats.org/drawingml/2006/table">
            <a:tbl>
              <a:tblPr firstRow="1" bandRow="1">
                <a:tableStyleId>{2C4C9752-75CE-48E9-BA76-B773FC725C76}</a:tableStyleId>
              </a:tblPr>
              <a:tblGrid>
                <a:gridCol w="1558022"/>
                <a:gridCol w="2147776"/>
                <a:gridCol w="2498651"/>
                <a:gridCol w="2498652"/>
              </a:tblGrid>
              <a:tr h="494495">
                <a:tc>
                  <a:txBody>
                    <a:bodyPr/>
                    <a:lstStyle/>
                    <a:p>
                      <a:pPr algn="ctr"/>
                      <a:r>
                        <a:rPr lang="en-US" sz="1600" b="1" dirty="0" err="1" smtClean="0">
                          <a:solidFill>
                            <a:schemeClr val="bg1"/>
                          </a:solidFill>
                        </a:rPr>
                        <a:t>Phương</a:t>
                      </a:r>
                      <a:r>
                        <a:rPr lang="en-US" sz="1600" b="1" baseline="0" dirty="0" smtClean="0">
                          <a:solidFill>
                            <a:schemeClr val="bg1"/>
                          </a:solidFill>
                        </a:rPr>
                        <a:t> </a:t>
                      </a:r>
                      <a:r>
                        <a:rPr lang="en-US" sz="1600" b="1" baseline="0" dirty="0" err="1" smtClean="0">
                          <a:solidFill>
                            <a:schemeClr val="bg1"/>
                          </a:solidFill>
                        </a:rPr>
                        <a:t>pháp</a:t>
                      </a:r>
                      <a:endParaRPr lang="en-US" sz="1600" b="1" dirty="0">
                        <a:solidFill>
                          <a:schemeClr val="bg1"/>
                        </a:solidFill>
                      </a:endParaRPr>
                    </a:p>
                  </a:txBody>
                  <a:tcPr>
                    <a:solidFill>
                      <a:schemeClr val="accent3">
                        <a:lumMod val="25000"/>
                      </a:schemeClr>
                    </a:solidFill>
                  </a:tcPr>
                </a:tc>
                <a:tc>
                  <a:txBody>
                    <a:bodyPr/>
                    <a:lstStyle/>
                    <a:p>
                      <a:pPr algn="ctr"/>
                      <a:r>
                        <a:rPr lang="en-US" sz="1600" b="1" smtClean="0">
                          <a:solidFill>
                            <a:schemeClr val="bg1"/>
                          </a:solidFill>
                        </a:rPr>
                        <a:t>Địa</a:t>
                      </a:r>
                      <a:r>
                        <a:rPr lang="en-US" sz="1600" b="1" baseline="0" smtClean="0">
                          <a:solidFill>
                            <a:schemeClr val="bg1"/>
                          </a:solidFill>
                        </a:rPr>
                        <a:t> canh</a:t>
                      </a:r>
                      <a:endParaRPr lang="en-US" sz="1600" b="1">
                        <a:solidFill>
                          <a:schemeClr val="bg1"/>
                        </a:solidFill>
                      </a:endParaRPr>
                    </a:p>
                  </a:txBody>
                  <a:tcPr>
                    <a:solidFill>
                      <a:schemeClr val="accent3">
                        <a:lumMod val="25000"/>
                      </a:schemeClr>
                    </a:solidFill>
                  </a:tcPr>
                </a:tc>
                <a:tc>
                  <a:txBody>
                    <a:bodyPr/>
                    <a:lstStyle/>
                    <a:p>
                      <a:pPr algn="ctr"/>
                      <a:r>
                        <a:rPr lang="en-US" sz="1600" b="1" smtClean="0">
                          <a:solidFill>
                            <a:schemeClr val="bg1"/>
                          </a:solidFill>
                        </a:rPr>
                        <a:t>Thủy</a:t>
                      </a:r>
                      <a:r>
                        <a:rPr lang="en-US" sz="1600" b="1" baseline="0" smtClean="0">
                          <a:solidFill>
                            <a:schemeClr val="bg1"/>
                          </a:solidFill>
                        </a:rPr>
                        <a:t> canh</a:t>
                      </a:r>
                      <a:endParaRPr lang="en-US" sz="1600" b="1">
                        <a:solidFill>
                          <a:schemeClr val="bg1"/>
                        </a:solidFill>
                      </a:endParaRPr>
                    </a:p>
                  </a:txBody>
                  <a:tcPr>
                    <a:solidFill>
                      <a:schemeClr val="accent3">
                        <a:lumMod val="25000"/>
                      </a:schemeClr>
                    </a:solidFill>
                  </a:tcPr>
                </a:tc>
                <a:tc>
                  <a:txBody>
                    <a:bodyPr/>
                    <a:lstStyle/>
                    <a:p>
                      <a:pPr algn="ctr"/>
                      <a:r>
                        <a:rPr lang="en-US" sz="1600" b="1" smtClean="0">
                          <a:solidFill>
                            <a:schemeClr val="bg1"/>
                          </a:solidFill>
                        </a:rPr>
                        <a:t>Khí</a:t>
                      </a:r>
                      <a:r>
                        <a:rPr lang="en-US" sz="1600" b="1" baseline="0" smtClean="0">
                          <a:solidFill>
                            <a:schemeClr val="bg1"/>
                          </a:solidFill>
                        </a:rPr>
                        <a:t> canh</a:t>
                      </a:r>
                      <a:endParaRPr lang="en-US" sz="1600" b="1">
                        <a:solidFill>
                          <a:schemeClr val="bg1"/>
                        </a:solidFill>
                      </a:endParaRPr>
                    </a:p>
                  </a:txBody>
                  <a:tcPr>
                    <a:solidFill>
                      <a:schemeClr val="accent3">
                        <a:lumMod val="25000"/>
                      </a:schemeClr>
                    </a:solidFill>
                  </a:tcPr>
                </a:tc>
              </a:tr>
              <a:tr h="163641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smtClean="0">
                        <a:solidFill>
                          <a:schemeClr val="bg1"/>
                        </a:solidFil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smtClean="0">
                        <a:solidFill>
                          <a:schemeClr val="bg1"/>
                        </a:solidFil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mtClean="0">
                          <a:solidFill>
                            <a:schemeClr val="bg1"/>
                          </a:solidFill>
                        </a:rPr>
                        <a:t>Ưu</a:t>
                      </a:r>
                      <a:r>
                        <a:rPr lang="en-US" sz="1600" baseline="0" smtClean="0">
                          <a:solidFill>
                            <a:schemeClr val="bg1"/>
                          </a:solidFill>
                        </a:rPr>
                        <a:t> điểm</a:t>
                      </a:r>
                      <a:endParaRPr lang="en-US" sz="1600" smtClean="0">
                        <a:solidFill>
                          <a:schemeClr val="bg1"/>
                        </a:solidFill>
                      </a:endParaRPr>
                    </a:p>
                    <a:p>
                      <a:pPr algn="ctr"/>
                      <a:endParaRPr lang="en-US" sz="1600" smtClean="0">
                        <a:solidFill>
                          <a:schemeClr val="bg1"/>
                        </a:solidFill>
                      </a:endParaRPr>
                    </a:p>
                  </a:txBody>
                  <a:tcPr>
                    <a:solidFill>
                      <a:schemeClr val="accent3">
                        <a:lumMod val="25000"/>
                      </a:schemeClr>
                    </a:solidFill>
                  </a:tcPr>
                </a:tc>
                <a:tc>
                  <a:txBody>
                    <a:bodyPr/>
                    <a:lstStyle/>
                    <a:p>
                      <a:pPr>
                        <a:lnSpc>
                          <a:spcPct val="150000"/>
                        </a:lnSpc>
                      </a:pPr>
                      <a:r>
                        <a:rPr lang="en-US" sz="1600" dirty="0" smtClean="0">
                          <a:solidFill>
                            <a:schemeClr val="bg1"/>
                          </a:solidFill>
                        </a:rPr>
                        <a:t>Chi </a:t>
                      </a:r>
                      <a:r>
                        <a:rPr lang="en-US" sz="1600" dirty="0" err="1" smtClean="0">
                          <a:solidFill>
                            <a:schemeClr val="bg1"/>
                          </a:solidFill>
                        </a:rPr>
                        <a:t>phí</a:t>
                      </a:r>
                      <a:r>
                        <a:rPr lang="en-US" sz="1600" dirty="0" smtClean="0">
                          <a:solidFill>
                            <a:schemeClr val="bg1"/>
                          </a:solidFill>
                        </a:rPr>
                        <a:t> </a:t>
                      </a:r>
                      <a:r>
                        <a:rPr lang="en-US" sz="1600" dirty="0" err="1" smtClean="0">
                          <a:solidFill>
                            <a:schemeClr val="bg1"/>
                          </a:solidFill>
                        </a:rPr>
                        <a:t>thấp</a:t>
                      </a:r>
                      <a:r>
                        <a:rPr lang="en-US" sz="1600" dirty="0" smtClean="0">
                          <a:solidFill>
                            <a:schemeClr val="bg1"/>
                          </a:solidFill>
                        </a:rPr>
                        <a:t>, </a:t>
                      </a:r>
                      <a:r>
                        <a:rPr lang="en-US" sz="1600" dirty="0" err="1" smtClean="0">
                          <a:solidFill>
                            <a:schemeClr val="bg1"/>
                          </a:solidFill>
                        </a:rPr>
                        <a:t>dễ</a:t>
                      </a:r>
                      <a:r>
                        <a:rPr lang="en-US" sz="1600" dirty="0" smtClean="0">
                          <a:solidFill>
                            <a:schemeClr val="bg1"/>
                          </a:solidFill>
                        </a:rPr>
                        <a:t> </a:t>
                      </a:r>
                      <a:r>
                        <a:rPr lang="en-US" sz="1600" dirty="0" err="1" smtClean="0">
                          <a:solidFill>
                            <a:schemeClr val="bg1"/>
                          </a:solidFill>
                        </a:rPr>
                        <a:t>làm</a:t>
                      </a:r>
                      <a:r>
                        <a:rPr lang="en-US" sz="1600" dirty="0" smtClean="0">
                          <a:solidFill>
                            <a:schemeClr val="bg1"/>
                          </a:solidFill>
                        </a:rPr>
                        <a:t>.</a:t>
                      </a:r>
                      <a:endParaRPr lang="en-US" sz="1600" dirty="0">
                        <a:solidFill>
                          <a:schemeClr val="bg1"/>
                        </a:solidFill>
                      </a:endParaRPr>
                    </a:p>
                  </a:txBody>
                  <a:tcPr>
                    <a:solidFill>
                      <a:schemeClr val="accent3">
                        <a:lumMod val="25000"/>
                      </a:schemeClr>
                    </a:solidFill>
                  </a:tcPr>
                </a:tc>
                <a:tc>
                  <a:txBody>
                    <a:bodyPr/>
                    <a:lstStyle/>
                    <a:p>
                      <a:pPr>
                        <a:lnSpc>
                          <a:spcPct val="150000"/>
                        </a:lnSpc>
                      </a:pPr>
                      <a:r>
                        <a:rPr lang="en-US" sz="1600" smtClean="0">
                          <a:solidFill>
                            <a:schemeClr val="bg1"/>
                          </a:solidFill>
                        </a:rPr>
                        <a:t>Chỉ</a:t>
                      </a:r>
                      <a:r>
                        <a:rPr lang="en-US" sz="1600" baseline="0" smtClean="0">
                          <a:solidFill>
                            <a:schemeClr val="bg1"/>
                          </a:solidFill>
                        </a:rPr>
                        <a:t> cần nước. </a:t>
                      </a:r>
                      <a:r>
                        <a:rPr lang="vi-VN" sz="1600" baseline="0" smtClean="0">
                          <a:solidFill>
                            <a:schemeClr val="bg1"/>
                          </a:solidFill>
                        </a:rPr>
                        <a:t>Cho năng suất cao, rút ngắn thời gian trồng trọt.</a:t>
                      </a:r>
                      <a:r>
                        <a:rPr lang="en-US" sz="1600" baseline="0" smtClean="0">
                          <a:solidFill>
                            <a:schemeClr val="bg1"/>
                          </a:solidFill>
                        </a:rPr>
                        <a:t> Hạn chế thuốc trừ sâu…</a:t>
                      </a:r>
                      <a:endParaRPr lang="en-US" sz="1600">
                        <a:solidFill>
                          <a:schemeClr val="bg1"/>
                        </a:solidFill>
                      </a:endParaRPr>
                    </a:p>
                  </a:txBody>
                  <a:tcPr>
                    <a:solidFill>
                      <a:schemeClr val="accent3">
                        <a:lumMod val="25000"/>
                      </a:schemeClr>
                    </a:solidFill>
                  </a:tcPr>
                </a:tc>
                <a:tc>
                  <a:txBody>
                    <a:bodyPr/>
                    <a:lstStyle/>
                    <a:p>
                      <a:pPr>
                        <a:lnSpc>
                          <a:spcPct val="150000"/>
                        </a:lnSpc>
                      </a:pPr>
                      <a:r>
                        <a:rPr lang="en-US" sz="1600" smtClean="0">
                          <a:solidFill>
                            <a:schemeClr val="bg1"/>
                          </a:solidFill>
                        </a:rPr>
                        <a:t>Tiết</a:t>
                      </a:r>
                      <a:r>
                        <a:rPr lang="en-US" sz="1600" baseline="0" smtClean="0">
                          <a:solidFill>
                            <a:schemeClr val="bg1"/>
                          </a:solidFill>
                        </a:rPr>
                        <a:t> kiệm nước hơn thủy canh. Năng suất cao, hạn chế thuốc trừ sâu, tạo ra sản phẩm sạch.</a:t>
                      </a:r>
                      <a:endParaRPr lang="en-US" sz="1600">
                        <a:solidFill>
                          <a:schemeClr val="bg1"/>
                        </a:solidFill>
                      </a:endParaRPr>
                    </a:p>
                  </a:txBody>
                  <a:tcPr>
                    <a:solidFill>
                      <a:schemeClr val="accent3">
                        <a:lumMod val="25000"/>
                      </a:schemeClr>
                    </a:solidFill>
                  </a:tcPr>
                </a:tc>
              </a:tr>
              <a:tr h="1231812">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smtClean="0">
                        <a:solidFill>
                          <a:schemeClr val="bg1"/>
                        </a:solidFil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smtClean="0">
                        <a:solidFill>
                          <a:schemeClr val="bg1"/>
                        </a:solidFil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smtClean="0">
                        <a:solidFill>
                          <a:schemeClr val="bg1"/>
                        </a:solidFil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mtClean="0">
                          <a:solidFill>
                            <a:schemeClr val="bg1"/>
                          </a:solidFill>
                        </a:rPr>
                        <a:t>Nhược</a:t>
                      </a:r>
                      <a:r>
                        <a:rPr lang="en-US" sz="1600" baseline="0" smtClean="0">
                          <a:solidFill>
                            <a:schemeClr val="bg1"/>
                          </a:solidFill>
                        </a:rPr>
                        <a:t> điểm</a:t>
                      </a:r>
                      <a:endParaRPr lang="en-US" sz="1600" smtClean="0">
                        <a:solidFill>
                          <a:schemeClr val="bg1"/>
                        </a:solidFill>
                      </a:endParaRPr>
                    </a:p>
                    <a:p>
                      <a:pPr algn="ctr"/>
                      <a:endParaRPr lang="en-US" sz="1600" smtClean="0">
                        <a:solidFill>
                          <a:schemeClr val="bg1"/>
                        </a:solidFill>
                      </a:endParaRPr>
                    </a:p>
                  </a:txBody>
                  <a:tcPr>
                    <a:solidFill>
                      <a:schemeClr val="accent3">
                        <a:lumMod val="25000"/>
                      </a:schemeClr>
                    </a:solidFill>
                  </a:tcPr>
                </a:tc>
                <a:tc>
                  <a:txBody>
                    <a:bodyPr/>
                    <a:lstStyle/>
                    <a:p>
                      <a:pPr>
                        <a:lnSpc>
                          <a:spcPct val="150000"/>
                        </a:lnSpc>
                      </a:pPr>
                      <a:r>
                        <a:rPr lang="en-US" sz="1600" smtClean="0">
                          <a:solidFill>
                            <a:schemeClr val="bg1"/>
                          </a:solidFill>
                        </a:rPr>
                        <a:t>Tốn</a:t>
                      </a:r>
                      <a:r>
                        <a:rPr lang="en-US" sz="1600" baseline="0" smtClean="0">
                          <a:solidFill>
                            <a:schemeClr val="bg1"/>
                          </a:solidFill>
                        </a:rPr>
                        <a:t> công sức và thời gian chăm sóc, sử dụng nhiều thuốc trừ sâu, phân bón hư hại đất trồng…</a:t>
                      </a:r>
                      <a:endParaRPr lang="en-US" sz="1600">
                        <a:solidFill>
                          <a:schemeClr val="bg1"/>
                        </a:solidFill>
                      </a:endParaRPr>
                    </a:p>
                  </a:txBody>
                  <a:tcPr>
                    <a:solidFill>
                      <a:schemeClr val="accent3">
                        <a:lumMod val="25000"/>
                      </a:schemeClr>
                    </a:solidFill>
                  </a:tcPr>
                </a:tc>
                <a:tc>
                  <a:txBody>
                    <a:bodyPr/>
                    <a:lstStyle/>
                    <a:p>
                      <a:pPr>
                        <a:lnSpc>
                          <a:spcPct val="150000"/>
                        </a:lnSpc>
                      </a:pPr>
                      <a:r>
                        <a:rPr lang="en-US" sz="1600" smtClean="0">
                          <a:solidFill>
                            <a:schemeClr val="bg1"/>
                          </a:solidFill>
                        </a:rPr>
                        <a:t>Chỉ</a:t>
                      </a:r>
                      <a:r>
                        <a:rPr lang="en-US" sz="1600" baseline="0" smtClean="0">
                          <a:solidFill>
                            <a:schemeClr val="bg1"/>
                          </a:solidFill>
                        </a:rPr>
                        <a:t> áp dụng được với một số cây rau, quả ngắn ngày. Đòi hỏi yêu cầu kĩ thuật cao…</a:t>
                      </a:r>
                      <a:endParaRPr lang="en-US" sz="1600">
                        <a:solidFill>
                          <a:schemeClr val="bg1"/>
                        </a:solidFill>
                      </a:endParaRPr>
                    </a:p>
                  </a:txBody>
                  <a:tcPr>
                    <a:solidFill>
                      <a:schemeClr val="accent3">
                        <a:lumMod val="25000"/>
                      </a:schemeClr>
                    </a:solidFill>
                  </a:tcPr>
                </a:tc>
                <a:tc>
                  <a:txBody>
                    <a:bodyPr/>
                    <a:lstStyle/>
                    <a:p>
                      <a:pPr>
                        <a:lnSpc>
                          <a:spcPct val="150000"/>
                        </a:lnSpc>
                      </a:pPr>
                      <a:r>
                        <a:rPr lang="en-US" sz="1600" smtClean="0">
                          <a:solidFill>
                            <a:schemeClr val="bg1"/>
                          </a:solidFill>
                        </a:rPr>
                        <a:t>Chi phí</a:t>
                      </a:r>
                      <a:r>
                        <a:rPr lang="en-US" sz="1600" baseline="0" smtClean="0">
                          <a:solidFill>
                            <a:schemeClr val="bg1"/>
                          </a:solidFill>
                        </a:rPr>
                        <a:t> đầu tư ban đầu cao. Các chi phí vận hành, sửa chữa nhiều…</a:t>
                      </a:r>
                      <a:endParaRPr lang="en-US" sz="1600">
                        <a:solidFill>
                          <a:schemeClr val="bg1"/>
                        </a:solidFill>
                      </a:endParaRPr>
                    </a:p>
                  </a:txBody>
                  <a:tcPr>
                    <a:solidFill>
                      <a:schemeClr val="accent3">
                        <a:lumMod val="25000"/>
                      </a:schemeClr>
                    </a:solidFill>
                  </a:tcPr>
                </a:tc>
              </a:tr>
            </a:tbl>
          </a:graphicData>
        </a:graphic>
      </p:graphicFrame>
    </p:spTree>
    <p:extLst>
      <p:ext uri="{BB962C8B-B14F-4D97-AF65-F5344CB8AC3E}">
        <p14:creationId xmlns:p14="http://schemas.microsoft.com/office/powerpoint/2010/main" val="31256792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p:nvPr/>
        </p:nvSpPr>
        <p:spPr>
          <a:xfrm rot="-5400000">
            <a:off x="7586763" y="-105853"/>
            <a:ext cx="1891200" cy="1018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endParaRPr/>
          </a:p>
        </p:txBody>
      </p:sp>
      <p:sp>
        <p:nvSpPr>
          <p:cNvPr id="171" name="Google Shape;171;p29"/>
          <p:cNvSpPr/>
          <p:nvPr/>
        </p:nvSpPr>
        <p:spPr>
          <a:xfrm rot="246953">
            <a:off x="3336859" y="227565"/>
            <a:ext cx="2409248" cy="62486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endParaRPr/>
          </a:p>
        </p:txBody>
      </p:sp>
      <p:sp>
        <p:nvSpPr>
          <p:cNvPr id="173" name="Google Shape;173;p29"/>
          <p:cNvSpPr/>
          <p:nvPr/>
        </p:nvSpPr>
        <p:spPr>
          <a:xfrm rot="-855309">
            <a:off x="356537" y="403746"/>
            <a:ext cx="723683" cy="687738"/>
          </a:xfrm>
          <a:prstGeom prst="star5">
            <a:avLst>
              <a:gd name="adj" fmla="val 24558"/>
              <a:gd name="hf" fmla="val 105146"/>
              <a:gd name="vf" fmla="val 110557"/>
            </a:avLst>
          </a:prstGeom>
          <a:solidFill>
            <a:schemeClr val="accent3"/>
          </a:solidFill>
          <a:ln>
            <a:noFill/>
          </a:ln>
        </p:spPr>
        <p:txBody>
          <a:bodyPr spcFirstLastPara="1" wrap="square" lIns="91425" tIns="91425" rIns="91425" bIns="91425" anchor="ctr" anchorCtr="0">
            <a:noAutofit/>
          </a:bodyPr>
          <a:lstStyle/>
          <a:p>
            <a:endParaRPr/>
          </a:p>
        </p:txBody>
      </p:sp>
      <p:grpSp>
        <p:nvGrpSpPr>
          <p:cNvPr id="174" name="Google Shape;174;p29"/>
          <p:cNvGrpSpPr/>
          <p:nvPr/>
        </p:nvGrpSpPr>
        <p:grpSpPr>
          <a:xfrm rot="1502941">
            <a:off x="1639155" y="3836389"/>
            <a:ext cx="644373" cy="774466"/>
            <a:chOff x="417353" y="1110314"/>
            <a:chExt cx="644373" cy="774466"/>
          </a:xfrm>
        </p:grpSpPr>
        <p:sp>
          <p:nvSpPr>
            <p:cNvPr id="175" name="Google Shape;175;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76" name="Google Shape;176;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77" name="Google Shape;177;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grpSp>
      <p:grpSp>
        <p:nvGrpSpPr>
          <p:cNvPr id="178" name="Google Shape;178;p29"/>
          <p:cNvGrpSpPr/>
          <p:nvPr/>
        </p:nvGrpSpPr>
        <p:grpSpPr>
          <a:xfrm rot="11447723">
            <a:off x="6859734" y="3875751"/>
            <a:ext cx="644373" cy="774466"/>
            <a:chOff x="417353" y="1110314"/>
            <a:chExt cx="644373" cy="774466"/>
          </a:xfrm>
        </p:grpSpPr>
        <p:sp>
          <p:nvSpPr>
            <p:cNvPr id="179" name="Google Shape;179;p29"/>
            <p:cNvSpPr/>
            <p:nvPr/>
          </p:nvSpPr>
          <p:spPr>
            <a:xfrm rot="7277163">
              <a:off x="715705" y="1056520"/>
              <a:ext cx="164641" cy="517388"/>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80" name="Google Shape;180;p29"/>
            <p:cNvSpPr/>
            <p:nvPr/>
          </p:nvSpPr>
          <p:spPr>
            <a:xfrm rot="5400000">
              <a:off x="593753" y="1229968"/>
              <a:ext cx="164700" cy="517500"/>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sp>
          <p:nvSpPr>
            <p:cNvPr id="181" name="Google Shape;181;p29"/>
            <p:cNvSpPr/>
            <p:nvPr/>
          </p:nvSpPr>
          <p:spPr>
            <a:xfrm rot="3514226">
              <a:off x="715660" y="1421009"/>
              <a:ext cx="164541" cy="517444"/>
            </a:xfrm>
            <a:prstGeom prst="triangle">
              <a:avLst>
                <a:gd name="adj" fmla="val 50000"/>
              </a:avLst>
            </a:prstGeom>
            <a:solidFill>
              <a:srgbClr val="FFE599"/>
            </a:solidFill>
            <a:ln>
              <a:noFill/>
            </a:ln>
          </p:spPr>
          <p:txBody>
            <a:bodyPr spcFirstLastPara="1" wrap="square" lIns="91425" tIns="91425" rIns="91425" bIns="91425" anchor="ctr" anchorCtr="0">
              <a:noAutofit/>
            </a:bodyPr>
            <a:lstStyle/>
            <a:p>
              <a:endParaRPr/>
            </a:p>
          </p:txBody>
        </p:sp>
      </p:grpSp>
      <p:sp>
        <p:nvSpPr>
          <p:cNvPr id="6" name="TextBox 5"/>
          <p:cNvSpPr txBox="1"/>
          <p:nvPr/>
        </p:nvSpPr>
        <p:spPr>
          <a:xfrm>
            <a:off x="8042297" y="33361"/>
            <a:ext cx="980132" cy="818173"/>
          </a:xfrm>
          <a:prstGeom prst="rect">
            <a:avLst/>
          </a:prstGeom>
          <a:noFill/>
        </p:spPr>
        <p:txBody>
          <a:bodyPr wrap="square" rtlCol="0">
            <a:spAutoFit/>
          </a:bodyPr>
          <a:lstStyle/>
          <a:p>
            <a:pPr algn="ctr">
              <a:lnSpc>
                <a:spcPts val="3000"/>
              </a:lnSpc>
            </a:pPr>
            <a:r>
              <a:rPr lang="en-US" sz="1800" b="1" smtClean="0"/>
              <a:t>KHỞI</a:t>
            </a:r>
          </a:p>
          <a:p>
            <a:pPr algn="ctr">
              <a:lnSpc>
                <a:spcPts val="3000"/>
              </a:lnSpc>
            </a:pPr>
            <a:r>
              <a:rPr lang="en-US" sz="1800" b="1" smtClean="0"/>
              <a:t>ĐỘNG</a:t>
            </a:r>
            <a:endParaRPr lang="en-US" sz="1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7730" y="1921424"/>
            <a:ext cx="2662834" cy="2662834"/>
          </a:xfrm>
          <a:prstGeom prst="rect">
            <a:avLst/>
          </a:prstGeom>
        </p:spPr>
      </p:pic>
      <p:sp>
        <p:nvSpPr>
          <p:cNvPr id="5" name="Rectangle 4"/>
          <p:cNvSpPr/>
          <p:nvPr/>
        </p:nvSpPr>
        <p:spPr>
          <a:xfrm>
            <a:off x="1879607" y="822171"/>
            <a:ext cx="5570163" cy="1221104"/>
          </a:xfrm>
          <a:prstGeom prst="rect">
            <a:avLst/>
          </a:prstGeom>
        </p:spPr>
        <p:txBody>
          <a:bodyPr wrap="square">
            <a:spAutoFit/>
          </a:bodyPr>
          <a:lstStyle/>
          <a:p>
            <a:pPr algn="just">
              <a:lnSpc>
                <a:spcPct val="150000"/>
              </a:lnSpc>
            </a:pPr>
            <a:r>
              <a:rPr lang="fr-FR" sz="1700">
                <a:solidFill>
                  <a:schemeClr val="bg1"/>
                </a:solidFill>
              </a:rPr>
              <a:t>Quan sát hình 1.1 sgk, em hãy kể tên một số sản phẩm công nghệ có trong hình. Mô tả vai trò của sản phẩm công nghệ đối với đời sống con người ?</a:t>
            </a:r>
            <a:endParaRPr lang="en-US" sz="1700">
              <a:solidFill>
                <a:schemeClr val="bg1"/>
              </a:solidFill>
            </a:endParaRPr>
          </a:p>
        </p:txBody>
      </p:sp>
      <p:pic>
        <p:nvPicPr>
          <p:cNvPr id="18" name="Picture 17"/>
          <p:cNvPicPr/>
          <p:nvPr/>
        </p:nvPicPr>
        <p:blipFill>
          <a:blip r:embed="rId4"/>
          <a:stretch>
            <a:fillRect/>
          </a:stretch>
        </p:blipFill>
        <p:spPr>
          <a:xfrm>
            <a:off x="2372115" y="2103627"/>
            <a:ext cx="4338736" cy="2480631"/>
          </a:xfrm>
          <a:prstGeom prst="rect">
            <a:avLst/>
          </a:prstGeom>
        </p:spPr>
      </p:pic>
    </p:spTree>
    <p:extLst>
      <p:ext uri="{BB962C8B-B14F-4D97-AF65-F5344CB8AC3E}">
        <p14:creationId xmlns:p14="http://schemas.microsoft.com/office/powerpoint/2010/main" val="1570981488"/>
      </p:ext>
    </p:extLst>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3651;p50"/>
          <p:cNvSpPr/>
          <p:nvPr/>
        </p:nvSpPr>
        <p:spPr>
          <a:xfrm>
            <a:off x="3127354" y="124507"/>
            <a:ext cx="2911939"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FFFFF"/>
                </a:solidFill>
                <a:effectLst/>
                <a:uLnTx/>
                <a:uFillTx/>
                <a:ea typeface="Dancing Script"/>
                <a:cs typeface="Dancing Script"/>
                <a:sym typeface="Dancing Script"/>
              </a:rPr>
              <a:t>3. CÔNG</a:t>
            </a:r>
            <a:r>
              <a:rPr kumimoji="0" lang="en-US" sz="2000" b="1" i="0" u="none" strike="noStrike" kern="0" cap="none" spc="0" normalizeH="0" noProof="0" smtClean="0">
                <a:ln>
                  <a:noFill/>
                </a:ln>
                <a:solidFill>
                  <a:srgbClr val="FFFFFF"/>
                </a:solidFill>
                <a:effectLst/>
                <a:uLnTx/>
                <a:uFillTx/>
                <a:ea typeface="Dancing Script"/>
                <a:cs typeface="Dancing Script"/>
                <a:sym typeface="Dancing Script"/>
              </a:rPr>
              <a:t> NGHỆ</a:t>
            </a:r>
            <a:endParaRPr kumimoji="0" sz="2000" b="1" i="0" u="none" strike="noStrike" kern="0" cap="none" spc="0" normalizeH="0" baseline="0" noProof="0" dirty="0" smtClean="0">
              <a:ln>
                <a:noFill/>
              </a:ln>
              <a:solidFill>
                <a:srgbClr val="FFFFFF"/>
              </a:solidFill>
              <a:effectLst/>
              <a:uLnTx/>
              <a:uFillTx/>
              <a:ea typeface="Dancing Script"/>
              <a:cs typeface="Dancing Script"/>
              <a:sym typeface="Dancing Script"/>
            </a:endParaRPr>
          </a:p>
        </p:txBody>
      </p:sp>
      <p:grpSp>
        <p:nvGrpSpPr>
          <p:cNvPr id="25" name="Google Shape;3984;p50"/>
          <p:cNvGrpSpPr/>
          <p:nvPr/>
        </p:nvGrpSpPr>
        <p:grpSpPr>
          <a:xfrm rot="5400000">
            <a:off x="-62863" y="62865"/>
            <a:ext cx="1364613" cy="1238875"/>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538" y="870948"/>
            <a:ext cx="543391" cy="1081703"/>
          </a:xfrm>
          <a:prstGeom prst="rect">
            <a:avLst/>
          </a:prstGeom>
        </p:spPr>
      </p:pic>
      <p:pic>
        <p:nvPicPr>
          <p:cNvPr id="72" name="Picture 7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94489" y="2626242"/>
            <a:ext cx="1908540" cy="2517258"/>
          </a:xfrm>
          <a:prstGeom prst="rect">
            <a:avLst/>
          </a:prstGeom>
        </p:spPr>
      </p:pic>
      <p:sp>
        <p:nvSpPr>
          <p:cNvPr id="73" name="Rounded Rectangular Callout 72"/>
          <p:cNvSpPr/>
          <p:nvPr/>
        </p:nvSpPr>
        <p:spPr>
          <a:xfrm flipV="1">
            <a:off x="538326" y="957579"/>
            <a:ext cx="2178498" cy="1668662"/>
          </a:xfrm>
          <a:prstGeom prst="wedgeRoundRectCallout">
            <a:avLst>
              <a:gd name="adj1" fmla="val -55921"/>
              <a:gd name="adj2" fmla="val -47321"/>
              <a:gd name="adj3" fmla="val 16667"/>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dirty="0">
              <a:solidFill>
                <a:schemeClr val="bg1"/>
              </a:solidFill>
            </a:endParaRPr>
          </a:p>
        </p:txBody>
      </p:sp>
      <p:sp>
        <p:nvSpPr>
          <p:cNvPr id="2" name="TextBox 1"/>
          <p:cNvSpPr txBox="1"/>
          <p:nvPr/>
        </p:nvSpPr>
        <p:spPr>
          <a:xfrm>
            <a:off x="506847" y="1196124"/>
            <a:ext cx="2209976" cy="1200329"/>
          </a:xfrm>
          <a:prstGeom prst="rect">
            <a:avLst/>
          </a:prstGeom>
          <a:noFill/>
        </p:spPr>
        <p:txBody>
          <a:bodyPr wrap="square" rtlCol="0">
            <a:spAutoFit/>
          </a:bodyPr>
          <a:lstStyle/>
          <a:p>
            <a:pPr algn="ctr">
              <a:lnSpc>
                <a:spcPct val="150000"/>
              </a:lnSpc>
            </a:pPr>
            <a:r>
              <a:rPr lang="en-US" sz="1600" smtClean="0"/>
              <a:t>Công nghệ là gì? Công nghệ được chia theo các cách nào?</a:t>
            </a:r>
            <a:endParaRPr lang="en-US" sz="1600"/>
          </a:p>
        </p:txBody>
      </p:sp>
      <p:sp>
        <p:nvSpPr>
          <p:cNvPr id="3" name="Rectangle 2"/>
          <p:cNvSpPr/>
          <p:nvPr/>
        </p:nvSpPr>
        <p:spPr>
          <a:xfrm>
            <a:off x="2892058" y="1184320"/>
            <a:ext cx="5422602" cy="1703030"/>
          </a:xfrm>
          <a:prstGeom prst="rect">
            <a:avLst/>
          </a:prstGeom>
        </p:spPr>
        <p:txBody>
          <a:bodyPr wrap="square">
            <a:spAutoFit/>
          </a:bodyPr>
          <a:lstStyle/>
          <a:p>
            <a:pPr algn="just">
              <a:lnSpc>
                <a:spcPct val="150000"/>
              </a:lnSpc>
            </a:pPr>
            <a:r>
              <a:rPr lang="fr-FR" sz="1800"/>
              <a:t>- Công nghệ là giải pháp, quy trình, bí quyết kĩ thuật có hoặc không kèm theo công cụ, phương tiện dùng để biến đổi nguồn lực thành sản phẩm, dịch vụ</a:t>
            </a:r>
            <a:r>
              <a:rPr lang="fr-FR" sz="1800" smtClean="0"/>
              <a:t>.</a:t>
            </a:r>
            <a:endParaRPr lang="en-US" sz="1800"/>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40580" y="2933292"/>
            <a:ext cx="3018938" cy="2077740"/>
          </a:xfrm>
          <a:prstGeom prst="rect">
            <a:avLst/>
          </a:prstGeom>
        </p:spPr>
      </p:pic>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23062" y="2933292"/>
            <a:ext cx="3125515" cy="2077740"/>
          </a:xfrm>
          <a:prstGeom prst="rect">
            <a:avLst/>
          </a:prstGeom>
        </p:spPr>
      </p:pic>
    </p:spTree>
    <p:extLst>
      <p:ext uri="{BB962C8B-B14F-4D97-AF65-F5344CB8AC3E}">
        <p14:creationId xmlns:p14="http://schemas.microsoft.com/office/powerpoint/2010/main" val="31256792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barn(inVertical)">
                                      <p:cBhvr>
                                        <p:cTn id="10" dur="500"/>
                                        <p:tgtEl>
                                          <p:spTgt spid="73"/>
                                        </p:tgtEl>
                                      </p:cBhvr>
                                    </p:animEffect>
                                  </p:childTnLst>
                                </p:cTn>
                              </p:par>
                              <p:par>
                                <p:cTn id="11" presetID="16" presetClass="entr" presetSubtype="21"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arn(inVertical)">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3651;p50"/>
          <p:cNvSpPr/>
          <p:nvPr/>
        </p:nvSpPr>
        <p:spPr>
          <a:xfrm>
            <a:off x="3127354" y="124507"/>
            <a:ext cx="2911939"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FFFFF"/>
                </a:solidFill>
                <a:effectLst/>
                <a:uLnTx/>
                <a:uFillTx/>
                <a:ea typeface="Dancing Script"/>
                <a:cs typeface="Dancing Script"/>
                <a:sym typeface="Dancing Script"/>
              </a:rPr>
              <a:t>3. CÔNG</a:t>
            </a:r>
            <a:r>
              <a:rPr kumimoji="0" lang="en-US" sz="2000" b="1" i="0" u="none" strike="noStrike" kern="0" cap="none" spc="0" normalizeH="0" noProof="0" smtClean="0">
                <a:ln>
                  <a:noFill/>
                </a:ln>
                <a:solidFill>
                  <a:srgbClr val="FFFFFF"/>
                </a:solidFill>
                <a:effectLst/>
                <a:uLnTx/>
                <a:uFillTx/>
                <a:ea typeface="Dancing Script"/>
                <a:cs typeface="Dancing Script"/>
                <a:sym typeface="Dancing Script"/>
              </a:rPr>
              <a:t> NGHỆ</a:t>
            </a:r>
            <a:endParaRPr kumimoji="0" sz="2000" b="1" i="0" u="none" strike="noStrike" kern="0" cap="none" spc="0" normalizeH="0" baseline="0" noProof="0" dirty="0" smtClean="0">
              <a:ln>
                <a:noFill/>
              </a:ln>
              <a:solidFill>
                <a:srgbClr val="FFFFFF"/>
              </a:solidFill>
              <a:effectLst/>
              <a:uLnTx/>
              <a:uFillTx/>
              <a:ea typeface="Dancing Script"/>
              <a:cs typeface="Dancing Script"/>
              <a:sym typeface="Dancing Script"/>
            </a:endParaRPr>
          </a:p>
        </p:txBody>
      </p:sp>
      <p:grpSp>
        <p:nvGrpSpPr>
          <p:cNvPr id="25" name="Google Shape;3984;p50"/>
          <p:cNvGrpSpPr/>
          <p:nvPr/>
        </p:nvGrpSpPr>
        <p:grpSpPr>
          <a:xfrm rot="5400000">
            <a:off x="-14586" y="14589"/>
            <a:ext cx="1191698" cy="1162514"/>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77" name="Action Button: Home 76">
            <a:hlinkClick r:id="rId2" action="ppaction://hlinksldjump" highlightClick="1"/>
          </p:cNvPr>
          <p:cNvSpPr/>
          <p:nvPr/>
        </p:nvSpPr>
        <p:spPr>
          <a:xfrm>
            <a:off x="8155878" y="4339950"/>
            <a:ext cx="907582" cy="733735"/>
          </a:xfrm>
          <a:prstGeom prst="actionButtonHome">
            <a:avLst/>
          </a:prstGeom>
          <a:gradFill rotWithShape="1">
            <a:gsLst>
              <a:gs pos="0">
                <a:srgbClr val="FEE5E6">
                  <a:tint val="50000"/>
                  <a:satMod val="300000"/>
                </a:srgbClr>
              </a:gs>
              <a:gs pos="35000">
                <a:srgbClr val="FEE5E6">
                  <a:tint val="37000"/>
                  <a:satMod val="300000"/>
                </a:srgbClr>
              </a:gs>
              <a:gs pos="100000">
                <a:srgbClr val="FEE5E6">
                  <a:tint val="15000"/>
                  <a:satMod val="350000"/>
                </a:srgbClr>
              </a:gs>
            </a:gsLst>
            <a:lin ang="16200000" scaled="1"/>
          </a:gradFill>
          <a:ln w="9525" cap="flat" cmpd="sng" algn="ctr">
            <a:solidFill>
              <a:srgbClr val="FEE5E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363066"/>
              </a:solidFill>
              <a:effectLst/>
              <a:uLnTx/>
              <a:uFillTx/>
              <a:latin typeface="Arial"/>
            </a:endParaRP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1156" y="870948"/>
            <a:ext cx="543391" cy="1081703"/>
          </a:xfrm>
          <a:prstGeom prst="rect">
            <a:avLst/>
          </a:prstGeom>
        </p:spPr>
      </p:pic>
      <p:sp>
        <p:nvSpPr>
          <p:cNvPr id="2" name="Oval 1"/>
          <p:cNvSpPr/>
          <p:nvPr/>
        </p:nvSpPr>
        <p:spPr>
          <a:xfrm>
            <a:off x="542790" y="1141694"/>
            <a:ext cx="2306574" cy="1084005"/>
          </a:xfrm>
          <a:prstGeom prst="ellipse">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Lĩnh vực khoa học</a:t>
            </a:r>
            <a:endParaRPr lang="en-US" sz="1800"/>
          </a:p>
        </p:txBody>
      </p:sp>
      <p:sp>
        <p:nvSpPr>
          <p:cNvPr id="73" name="Oval 72"/>
          <p:cNvSpPr/>
          <p:nvPr/>
        </p:nvSpPr>
        <p:spPr>
          <a:xfrm>
            <a:off x="3332064" y="1154877"/>
            <a:ext cx="2306574" cy="1084005"/>
          </a:xfrm>
          <a:prstGeom prst="ellipse">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Lĩnh vực kĩ thuật</a:t>
            </a:r>
            <a:endParaRPr lang="en-US" sz="1800"/>
          </a:p>
        </p:txBody>
      </p:sp>
      <p:sp>
        <p:nvSpPr>
          <p:cNvPr id="74" name="Oval 73"/>
          <p:cNvSpPr/>
          <p:nvPr/>
        </p:nvSpPr>
        <p:spPr>
          <a:xfrm>
            <a:off x="6102748" y="1132333"/>
            <a:ext cx="2424223" cy="1084005"/>
          </a:xfrm>
          <a:prstGeom prst="ellipse">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Theo đối tượng áp dụng</a:t>
            </a:r>
            <a:endParaRPr lang="en-US" sz="1800"/>
          </a:p>
        </p:txBody>
      </p:sp>
      <p:sp>
        <p:nvSpPr>
          <p:cNvPr id="3" name="Pentagon 2"/>
          <p:cNvSpPr/>
          <p:nvPr/>
        </p:nvSpPr>
        <p:spPr>
          <a:xfrm rot="5400000">
            <a:off x="-66010" y="3157694"/>
            <a:ext cx="1904744" cy="671151"/>
          </a:xfrm>
          <a:prstGeom prst="homePlate">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770429" y="3146445"/>
            <a:ext cx="1882249" cy="671151"/>
          </a:xfrm>
          <a:prstGeom prst="homePlate">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entagon 75"/>
          <p:cNvSpPr/>
          <p:nvPr/>
        </p:nvSpPr>
        <p:spPr>
          <a:xfrm rot="5400000">
            <a:off x="1572665" y="3146446"/>
            <a:ext cx="1882246" cy="671151"/>
          </a:xfrm>
          <a:prstGeom prst="homePlate">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790" y="2555073"/>
            <a:ext cx="673582" cy="1569660"/>
          </a:xfrm>
          <a:prstGeom prst="rect">
            <a:avLst/>
          </a:prstGeom>
          <a:noFill/>
        </p:spPr>
        <p:txBody>
          <a:bodyPr wrap="none" rtlCol="0">
            <a:spAutoFit/>
          </a:bodyPr>
          <a:lstStyle/>
          <a:p>
            <a:pPr>
              <a:lnSpc>
                <a:spcPct val="150000"/>
              </a:lnSpc>
            </a:pPr>
            <a:r>
              <a:rPr lang="en-US" sz="1600" smtClean="0"/>
              <a:t>Công</a:t>
            </a:r>
          </a:p>
          <a:p>
            <a:pPr>
              <a:lnSpc>
                <a:spcPct val="150000"/>
              </a:lnSpc>
            </a:pPr>
            <a:r>
              <a:rPr lang="en-US" sz="1600"/>
              <a:t>n</a:t>
            </a:r>
            <a:r>
              <a:rPr lang="en-US" sz="1600" smtClean="0"/>
              <a:t>ghệ</a:t>
            </a:r>
          </a:p>
          <a:p>
            <a:pPr>
              <a:lnSpc>
                <a:spcPct val="150000"/>
              </a:lnSpc>
            </a:pPr>
            <a:r>
              <a:rPr lang="en-US" sz="1600"/>
              <a:t>h</a:t>
            </a:r>
            <a:r>
              <a:rPr lang="en-US" sz="1600" smtClean="0"/>
              <a:t>óa</a:t>
            </a:r>
          </a:p>
          <a:p>
            <a:pPr>
              <a:lnSpc>
                <a:spcPct val="150000"/>
              </a:lnSpc>
            </a:pPr>
            <a:r>
              <a:rPr lang="en-US" sz="1600"/>
              <a:t>h</a:t>
            </a:r>
            <a:r>
              <a:rPr lang="en-US" sz="1600" smtClean="0"/>
              <a:t>ọc</a:t>
            </a:r>
            <a:endParaRPr lang="en-US" sz="1600"/>
          </a:p>
        </p:txBody>
      </p:sp>
      <p:sp>
        <p:nvSpPr>
          <p:cNvPr id="79" name="TextBox 78"/>
          <p:cNvSpPr txBox="1"/>
          <p:nvPr/>
        </p:nvSpPr>
        <p:spPr>
          <a:xfrm>
            <a:off x="1368772" y="2555073"/>
            <a:ext cx="673582" cy="1569660"/>
          </a:xfrm>
          <a:prstGeom prst="rect">
            <a:avLst/>
          </a:prstGeom>
          <a:noFill/>
        </p:spPr>
        <p:txBody>
          <a:bodyPr wrap="none" rtlCol="0">
            <a:spAutoFit/>
          </a:bodyPr>
          <a:lstStyle/>
          <a:p>
            <a:pPr>
              <a:lnSpc>
                <a:spcPct val="150000"/>
              </a:lnSpc>
            </a:pPr>
            <a:r>
              <a:rPr lang="en-US" sz="1600" smtClean="0"/>
              <a:t>Công</a:t>
            </a:r>
          </a:p>
          <a:p>
            <a:pPr>
              <a:lnSpc>
                <a:spcPct val="150000"/>
              </a:lnSpc>
            </a:pPr>
            <a:r>
              <a:rPr lang="en-US" sz="1600"/>
              <a:t>n</a:t>
            </a:r>
            <a:r>
              <a:rPr lang="en-US" sz="1600" smtClean="0"/>
              <a:t>ghệ</a:t>
            </a:r>
          </a:p>
          <a:p>
            <a:pPr>
              <a:lnSpc>
                <a:spcPct val="150000"/>
              </a:lnSpc>
            </a:pPr>
            <a:r>
              <a:rPr lang="en-US" sz="1600" smtClean="0"/>
              <a:t>sinh</a:t>
            </a:r>
          </a:p>
          <a:p>
            <a:pPr>
              <a:lnSpc>
                <a:spcPct val="150000"/>
              </a:lnSpc>
            </a:pPr>
            <a:r>
              <a:rPr lang="en-US" sz="1600"/>
              <a:t>h</a:t>
            </a:r>
            <a:r>
              <a:rPr lang="en-US" sz="1600" smtClean="0"/>
              <a:t>ọc</a:t>
            </a:r>
            <a:endParaRPr lang="en-US" sz="1600"/>
          </a:p>
        </p:txBody>
      </p:sp>
      <p:sp>
        <p:nvSpPr>
          <p:cNvPr id="80" name="TextBox 79"/>
          <p:cNvSpPr txBox="1"/>
          <p:nvPr/>
        </p:nvSpPr>
        <p:spPr>
          <a:xfrm>
            <a:off x="2183144" y="2555073"/>
            <a:ext cx="697627" cy="1569660"/>
          </a:xfrm>
          <a:prstGeom prst="rect">
            <a:avLst/>
          </a:prstGeom>
          <a:noFill/>
        </p:spPr>
        <p:txBody>
          <a:bodyPr wrap="none" rtlCol="0">
            <a:spAutoFit/>
          </a:bodyPr>
          <a:lstStyle/>
          <a:p>
            <a:pPr>
              <a:lnSpc>
                <a:spcPct val="150000"/>
              </a:lnSpc>
            </a:pPr>
            <a:r>
              <a:rPr lang="en-US" sz="1600" smtClean="0"/>
              <a:t>Công</a:t>
            </a:r>
          </a:p>
          <a:p>
            <a:pPr>
              <a:lnSpc>
                <a:spcPct val="150000"/>
              </a:lnSpc>
            </a:pPr>
            <a:r>
              <a:rPr lang="en-US" sz="1600"/>
              <a:t>n</a:t>
            </a:r>
            <a:r>
              <a:rPr lang="en-US" sz="1600" smtClean="0"/>
              <a:t>ghệ</a:t>
            </a:r>
          </a:p>
          <a:p>
            <a:pPr>
              <a:lnSpc>
                <a:spcPct val="150000"/>
              </a:lnSpc>
            </a:pPr>
            <a:r>
              <a:rPr lang="en-US" sz="1600" smtClean="0"/>
              <a:t>thông</a:t>
            </a:r>
          </a:p>
          <a:p>
            <a:pPr>
              <a:lnSpc>
                <a:spcPct val="150000"/>
              </a:lnSpc>
            </a:pPr>
            <a:r>
              <a:rPr lang="en-US" sz="1600" smtClean="0"/>
              <a:t>tin…</a:t>
            </a:r>
            <a:endParaRPr lang="en-US" sz="1600"/>
          </a:p>
        </p:txBody>
      </p:sp>
      <p:cxnSp>
        <p:nvCxnSpPr>
          <p:cNvPr id="6" name="Straight Arrow Connector 5"/>
          <p:cNvCxnSpPr>
            <a:stCxn id="2" idx="4"/>
            <a:endCxn id="3" idx="1"/>
          </p:cNvCxnSpPr>
          <p:nvPr/>
        </p:nvCxnSpPr>
        <p:spPr>
          <a:xfrm flipH="1">
            <a:off x="886362" y="2225699"/>
            <a:ext cx="809715" cy="315199"/>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2" idx="4"/>
            <a:endCxn id="75" idx="1"/>
          </p:cNvCxnSpPr>
          <p:nvPr/>
        </p:nvCxnSpPr>
        <p:spPr>
          <a:xfrm>
            <a:off x="1696077" y="2225699"/>
            <a:ext cx="15476" cy="315197"/>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 idx="4"/>
            <a:endCxn id="76" idx="1"/>
          </p:cNvCxnSpPr>
          <p:nvPr/>
        </p:nvCxnSpPr>
        <p:spPr>
          <a:xfrm>
            <a:off x="1696077" y="2225699"/>
            <a:ext cx="817711" cy="315200"/>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Pentagon 82"/>
          <p:cNvSpPr/>
          <p:nvPr/>
        </p:nvSpPr>
        <p:spPr>
          <a:xfrm rot="5400000">
            <a:off x="2813378" y="3159323"/>
            <a:ext cx="1901483" cy="671151"/>
          </a:xfrm>
          <a:prstGeom prst="homePlate">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5400000">
            <a:off x="3648189" y="3149704"/>
            <a:ext cx="1882249" cy="671151"/>
          </a:xfrm>
          <a:prstGeom prst="homePlate">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4450425" y="3149705"/>
            <a:ext cx="1882246" cy="671151"/>
          </a:xfrm>
          <a:prstGeom prst="homePlate">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3429233" y="2558332"/>
            <a:ext cx="673582" cy="1569660"/>
          </a:xfrm>
          <a:prstGeom prst="rect">
            <a:avLst/>
          </a:prstGeom>
          <a:noFill/>
        </p:spPr>
        <p:txBody>
          <a:bodyPr wrap="none" rtlCol="0">
            <a:spAutoFit/>
          </a:bodyPr>
          <a:lstStyle/>
          <a:p>
            <a:pPr>
              <a:lnSpc>
                <a:spcPct val="150000"/>
              </a:lnSpc>
            </a:pPr>
            <a:r>
              <a:rPr lang="en-US" sz="1600" smtClean="0"/>
              <a:t>Công</a:t>
            </a:r>
          </a:p>
          <a:p>
            <a:pPr>
              <a:lnSpc>
                <a:spcPct val="150000"/>
              </a:lnSpc>
            </a:pPr>
            <a:r>
              <a:rPr lang="en-US" sz="1600"/>
              <a:t>n</a:t>
            </a:r>
            <a:r>
              <a:rPr lang="en-US" sz="1600" smtClean="0"/>
              <a:t>ghệ</a:t>
            </a:r>
          </a:p>
          <a:p>
            <a:pPr>
              <a:lnSpc>
                <a:spcPct val="150000"/>
              </a:lnSpc>
            </a:pPr>
            <a:r>
              <a:rPr lang="en-US" sz="1600" smtClean="0"/>
              <a:t>cơ</a:t>
            </a:r>
          </a:p>
          <a:p>
            <a:pPr>
              <a:lnSpc>
                <a:spcPct val="150000"/>
              </a:lnSpc>
            </a:pPr>
            <a:r>
              <a:rPr lang="en-US" sz="1600" smtClean="0"/>
              <a:t>khí</a:t>
            </a:r>
            <a:endParaRPr lang="en-US" sz="1600"/>
          </a:p>
        </p:txBody>
      </p:sp>
      <p:sp>
        <p:nvSpPr>
          <p:cNvPr id="87" name="TextBox 86"/>
          <p:cNvSpPr txBox="1"/>
          <p:nvPr/>
        </p:nvSpPr>
        <p:spPr>
          <a:xfrm>
            <a:off x="4255215" y="2558332"/>
            <a:ext cx="673582" cy="1200329"/>
          </a:xfrm>
          <a:prstGeom prst="rect">
            <a:avLst/>
          </a:prstGeom>
          <a:noFill/>
        </p:spPr>
        <p:txBody>
          <a:bodyPr wrap="none" rtlCol="0">
            <a:spAutoFit/>
          </a:bodyPr>
          <a:lstStyle/>
          <a:p>
            <a:pPr>
              <a:lnSpc>
                <a:spcPct val="150000"/>
              </a:lnSpc>
            </a:pPr>
            <a:r>
              <a:rPr lang="en-US" sz="1600" smtClean="0"/>
              <a:t>Công</a:t>
            </a:r>
          </a:p>
          <a:p>
            <a:pPr>
              <a:lnSpc>
                <a:spcPct val="150000"/>
              </a:lnSpc>
            </a:pPr>
            <a:r>
              <a:rPr lang="en-US" sz="1600"/>
              <a:t>n</a:t>
            </a:r>
            <a:r>
              <a:rPr lang="en-US" sz="1600" smtClean="0"/>
              <a:t>ghệ</a:t>
            </a:r>
          </a:p>
          <a:p>
            <a:pPr>
              <a:lnSpc>
                <a:spcPct val="150000"/>
              </a:lnSpc>
            </a:pPr>
            <a:r>
              <a:rPr lang="en-US" sz="1600"/>
              <a:t>đ</a:t>
            </a:r>
            <a:r>
              <a:rPr lang="en-US" sz="1600" smtClean="0"/>
              <a:t>iện</a:t>
            </a:r>
            <a:endParaRPr lang="en-US" sz="1600"/>
          </a:p>
        </p:txBody>
      </p:sp>
      <p:sp>
        <p:nvSpPr>
          <p:cNvPr id="88" name="TextBox 87"/>
          <p:cNvSpPr txBox="1"/>
          <p:nvPr/>
        </p:nvSpPr>
        <p:spPr>
          <a:xfrm>
            <a:off x="5060904" y="2558332"/>
            <a:ext cx="697627" cy="1569660"/>
          </a:xfrm>
          <a:prstGeom prst="rect">
            <a:avLst/>
          </a:prstGeom>
          <a:noFill/>
        </p:spPr>
        <p:txBody>
          <a:bodyPr wrap="none" rtlCol="0">
            <a:spAutoFit/>
          </a:bodyPr>
          <a:lstStyle/>
          <a:p>
            <a:pPr>
              <a:lnSpc>
                <a:spcPct val="150000"/>
              </a:lnSpc>
            </a:pPr>
            <a:r>
              <a:rPr lang="en-US" sz="1600" smtClean="0"/>
              <a:t>Công</a:t>
            </a:r>
          </a:p>
          <a:p>
            <a:pPr>
              <a:lnSpc>
                <a:spcPct val="150000"/>
              </a:lnSpc>
            </a:pPr>
            <a:r>
              <a:rPr lang="en-US" sz="1600"/>
              <a:t>n</a:t>
            </a:r>
            <a:r>
              <a:rPr lang="en-US" sz="1600" smtClean="0"/>
              <a:t>ghệ</a:t>
            </a:r>
          </a:p>
          <a:p>
            <a:pPr>
              <a:lnSpc>
                <a:spcPct val="150000"/>
              </a:lnSpc>
            </a:pPr>
            <a:r>
              <a:rPr lang="en-US" sz="1600" smtClean="0"/>
              <a:t>xây</a:t>
            </a:r>
          </a:p>
          <a:p>
            <a:pPr>
              <a:lnSpc>
                <a:spcPct val="150000"/>
              </a:lnSpc>
            </a:pPr>
            <a:r>
              <a:rPr lang="en-US" sz="1600" smtClean="0"/>
              <a:t>dựng</a:t>
            </a:r>
            <a:endParaRPr lang="en-US" sz="1600"/>
          </a:p>
        </p:txBody>
      </p:sp>
      <p:cxnSp>
        <p:nvCxnSpPr>
          <p:cNvPr id="89" name="Straight Arrow Connector 88"/>
          <p:cNvCxnSpPr/>
          <p:nvPr/>
        </p:nvCxnSpPr>
        <p:spPr>
          <a:xfrm flipH="1">
            <a:off x="3772802" y="2228958"/>
            <a:ext cx="809722" cy="315199"/>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582520" y="2228958"/>
            <a:ext cx="15476" cy="315197"/>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600689" y="2239873"/>
            <a:ext cx="817711" cy="315200"/>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92" name="Pentagon 91"/>
          <p:cNvSpPr/>
          <p:nvPr/>
        </p:nvSpPr>
        <p:spPr>
          <a:xfrm rot="5400000">
            <a:off x="5564019" y="3168941"/>
            <a:ext cx="1882247" cy="671151"/>
          </a:xfrm>
          <a:prstGeom prst="homePlate">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92"/>
          <p:cNvSpPr/>
          <p:nvPr/>
        </p:nvSpPr>
        <p:spPr>
          <a:xfrm rot="5400000">
            <a:off x="6389212" y="3168940"/>
            <a:ext cx="1882249" cy="671151"/>
          </a:xfrm>
          <a:prstGeom prst="homePlate">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93"/>
          <p:cNvSpPr/>
          <p:nvPr/>
        </p:nvSpPr>
        <p:spPr>
          <a:xfrm rot="5400000">
            <a:off x="7191448" y="3168941"/>
            <a:ext cx="1882246" cy="671151"/>
          </a:xfrm>
          <a:prstGeom prst="homePlate">
            <a:avLst/>
          </a:prstGeom>
          <a:solidFill>
            <a:schemeClr val="accent5">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6161573" y="2577568"/>
            <a:ext cx="673582" cy="1200329"/>
          </a:xfrm>
          <a:prstGeom prst="rect">
            <a:avLst/>
          </a:prstGeom>
          <a:noFill/>
        </p:spPr>
        <p:txBody>
          <a:bodyPr wrap="none" rtlCol="0">
            <a:spAutoFit/>
          </a:bodyPr>
          <a:lstStyle/>
          <a:p>
            <a:pPr>
              <a:lnSpc>
                <a:spcPct val="150000"/>
              </a:lnSpc>
            </a:pPr>
            <a:r>
              <a:rPr lang="en-US" sz="1600" smtClean="0"/>
              <a:t>Công</a:t>
            </a:r>
          </a:p>
          <a:p>
            <a:pPr>
              <a:lnSpc>
                <a:spcPct val="150000"/>
              </a:lnSpc>
            </a:pPr>
            <a:r>
              <a:rPr lang="en-US" sz="1600"/>
              <a:t>n</a:t>
            </a:r>
            <a:r>
              <a:rPr lang="en-US" sz="1600" smtClean="0"/>
              <a:t>ghệ</a:t>
            </a:r>
          </a:p>
          <a:p>
            <a:pPr>
              <a:lnSpc>
                <a:spcPct val="150000"/>
              </a:lnSpc>
            </a:pPr>
            <a:r>
              <a:rPr lang="en-US" sz="1600" smtClean="0"/>
              <a:t>Ô tô</a:t>
            </a:r>
            <a:endParaRPr lang="en-US" sz="1600"/>
          </a:p>
        </p:txBody>
      </p:sp>
      <p:sp>
        <p:nvSpPr>
          <p:cNvPr id="96" name="TextBox 95"/>
          <p:cNvSpPr txBox="1"/>
          <p:nvPr/>
        </p:nvSpPr>
        <p:spPr>
          <a:xfrm>
            <a:off x="6987555" y="2577568"/>
            <a:ext cx="673582" cy="1569660"/>
          </a:xfrm>
          <a:prstGeom prst="rect">
            <a:avLst/>
          </a:prstGeom>
          <a:noFill/>
        </p:spPr>
        <p:txBody>
          <a:bodyPr wrap="none" rtlCol="0">
            <a:spAutoFit/>
          </a:bodyPr>
          <a:lstStyle/>
          <a:p>
            <a:pPr>
              <a:lnSpc>
                <a:spcPct val="150000"/>
              </a:lnSpc>
            </a:pPr>
            <a:r>
              <a:rPr lang="en-US" sz="1600" smtClean="0"/>
              <a:t>Công</a:t>
            </a:r>
          </a:p>
          <a:p>
            <a:pPr>
              <a:lnSpc>
                <a:spcPct val="150000"/>
              </a:lnSpc>
            </a:pPr>
            <a:r>
              <a:rPr lang="en-US" sz="1600"/>
              <a:t>n</a:t>
            </a:r>
            <a:r>
              <a:rPr lang="en-US" sz="1600" smtClean="0"/>
              <a:t>ghệ</a:t>
            </a:r>
          </a:p>
          <a:p>
            <a:pPr>
              <a:lnSpc>
                <a:spcPct val="150000"/>
              </a:lnSpc>
            </a:pPr>
            <a:r>
              <a:rPr lang="en-US" sz="1600" smtClean="0"/>
              <a:t>vật</a:t>
            </a:r>
          </a:p>
          <a:p>
            <a:pPr>
              <a:lnSpc>
                <a:spcPct val="150000"/>
              </a:lnSpc>
            </a:pPr>
            <a:r>
              <a:rPr lang="en-US" sz="1600" smtClean="0"/>
              <a:t>liệu</a:t>
            </a:r>
            <a:endParaRPr lang="en-US" sz="1600"/>
          </a:p>
        </p:txBody>
      </p:sp>
      <p:sp>
        <p:nvSpPr>
          <p:cNvPr id="97" name="TextBox 96"/>
          <p:cNvSpPr txBox="1"/>
          <p:nvPr/>
        </p:nvSpPr>
        <p:spPr>
          <a:xfrm>
            <a:off x="7801927" y="2577568"/>
            <a:ext cx="755335" cy="1200329"/>
          </a:xfrm>
          <a:prstGeom prst="rect">
            <a:avLst/>
          </a:prstGeom>
          <a:noFill/>
        </p:spPr>
        <p:txBody>
          <a:bodyPr wrap="none" rtlCol="0">
            <a:spAutoFit/>
          </a:bodyPr>
          <a:lstStyle/>
          <a:p>
            <a:pPr>
              <a:lnSpc>
                <a:spcPct val="150000"/>
              </a:lnSpc>
            </a:pPr>
            <a:r>
              <a:rPr lang="en-US" sz="1600" smtClean="0"/>
              <a:t>Công</a:t>
            </a:r>
          </a:p>
          <a:p>
            <a:pPr>
              <a:lnSpc>
                <a:spcPct val="150000"/>
              </a:lnSpc>
            </a:pPr>
            <a:r>
              <a:rPr lang="en-US" sz="1600"/>
              <a:t>n</a:t>
            </a:r>
            <a:r>
              <a:rPr lang="en-US" sz="1600" smtClean="0"/>
              <a:t>ghệ</a:t>
            </a:r>
          </a:p>
          <a:p>
            <a:pPr>
              <a:lnSpc>
                <a:spcPct val="150000"/>
              </a:lnSpc>
            </a:pPr>
            <a:r>
              <a:rPr lang="en-US" sz="1600" smtClean="0"/>
              <a:t>nano..</a:t>
            </a:r>
            <a:endParaRPr lang="en-US" sz="1600"/>
          </a:p>
        </p:txBody>
      </p:sp>
      <p:cxnSp>
        <p:nvCxnSpPr>
          <p:cNvPr id="98" name="Straight Arrow Connector 97"/>
          <p:cNvCxnSpPr>
            <a:endCxn id="92" idx="1"/>
          </p:cNvCxnSpPr>
          <p:nvPr/>
        </p:nvCxnSpPr>
        <p:spPr>
          <a:xfrm flipH="1">
            <a:off x="6505142" y="2248194"/>
            <a:ext cx="809722" cy="315199"/>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93" idx="1"/>
          </p:cNvCxnSpPr>
          <p:nvPr/>
        </p:nvCxnSpPr>
        <p:spPr>
          <a:xfrm>
            <a:off x="7314860" y="2248194"/>
            <a:ext cx="15476" cy="315197"/>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333029" y="2259109"/>
            <a:ext cx="817711" cy="315200"/>
          </a:xfrm>
          <a:prstGeom prst="straightConnector1">
            <a:avLst/>
          </a:prstGeom>
          <a:ln w="19050">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792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barn(inVertical)">
                                      <p:cBhvr>
                                        <p:cTn id="10" dur="500"/>
                                        <p:tgtEl>
                                          <p:spTgt spid="7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par>
                                <p:cTn id="28" presetID="16" presetClass="entr" presetSubtype="21" fill="hold"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barn(inVertical)">
                                      <p:cBhvr>
                                        <p:cTn id="30" dur="500"/>
                                        <p:tgtEl>
                                          <p:spTgt spid="8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barn(inVertical)">
                                      <p:cBhvr>
                                        <p:cTn id="33" dur="500"/>
                                        <p:tgtEl>
                                          <p:spTgt spid="7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barn(inVertical)">
                                      <p:cBhvr>
                                        <p:cTn id="39" dur="500"/>
                                        <p:tgtEl>
                                          <p:spTgt spid="8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inVertical)">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barn(inVertical)">
                                      <p:cBhvr>
                                        <p:cTn id="47" dur="500"/>
                                        <p:tgtEl>
                                          <p:spTgt spid="89"/>
                                        </p:tgtEl>
                                      </p:cBhvr>
                                    </p:animEffect>
                                  </p:childTnLst>
                                </p:cTn>
                              </p:par>
                              <p:par>
                                <p:cTn id="48" presetID="16" presetClass="entr" presetSubtype="21" fill="hold" nodeType="with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barn(inVertical)">
                                      <p:cBhvr>
                                        <p:cTn id="50" dur="500"/>
                                        <p:tgtEl>
                                          <p:spTgt spid="90"/>
                                        </p:tgtEl>
                                      </p:cBhvr>
                                    </p:animEffect>
                                  </p:childTnLst>
                                </p:cTn>
                              </p:par>
                              <p:par>
                                <p:cTn id="51" presetID="16" presetClass="entr" presetSubtype="21" fill="hold" nodeType="with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barn(inVertical)">
                                      <p:cBhvr>
                                        <p:cTn id="53" dur="500"/>
                                        <p:tgtEl>
                                          <p:spTgt spid="9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barn(inVertical)">
                                      <p:cBhvr>
                                        <p:cTn id="56" dur="500"/>
                                        <p:tgtEl>
                                          <p:spTgt spid="8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barn(inVertical)">
                                      <p:cBhvr>
                                        <p:cTn id="59" dur="500"/>
                                        <p:tgtEl>
                                          <p:spTgt spid="8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barn(inVertical)">
                                      <p:cBhvr>
                                        <p:cTn id="62" dur="500"/>
                                        <p:tgtEl>
                                          <p:spTgt spid="8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barn(inVertical)">
                                      <p:cBhvr>
                                        <p:cTn id="65" dur="500"/>
                                        <p:tgtEl>
                                          <p:spTgt spid="83"/>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barn(inVertical)">
                                      <p:cBhvr>
                                        <p:cTn id="68" dur="500"/>
                                        <p:tgtEl>
                                          <p:spTgt spid="84"/>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barn(inVertical)">
                                      <p:cBhvr>
                                        <p:cTn id="71" dur="500"/>
                                        <p:tgtEl>
                                          <p:spTgt spid="85"/>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98"/>
                                        </p:tgtEl>
                                        <p:attrNameLst>
                                          <p:attrName>style.visibility</p:attrName>
                                        </p:attrNameLst>
                                      </p:cBhvr>
                                      <p:to>
                                        <p:strVal val="visible"/>
                                      </p:to>
                                    </p:set>
                                    <p:animEffect transition="in" filter="barn(inVertical)">
                                      <p:cBhvr>
                                        <p:cTn id="76" dur="500"/>
                                        <p:tgtEl>
                                          <p:spTgt spid="98"/>
                                        </p:tgtEl>
                                      </p:cBhvr>
                                    </p:animEffect>
                                  </p:childTnLst>
                                </p:cTn>
                              </p:par>
                              <p:par>
                                <p:cTn id="77" presetID="16" presetClass="entr" presetSubtype="21" fill="hold" nodeType="with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barn(inVertical)">
                                      <p:cBhvr>
                                        <p:cTn id="79" dur="500"/>
                                        <p:tgtEl>
                                          <p:spTgt spid="99"/>
                                        </p:tgtEl>
                                      </p:cBhvr>
                                    </p:animEffect>
                                  </p:childTnLst>
                                </p:cTn>
                              </p:par>
                              <p:par>
                                <p:cTn id="80" presetID="16" presetClass="entr" presetSubtype="21" fill="hold"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barn(inVertical)">
                                      <p:cBhvr>
                                        <p:cTn id="82" dur="500"/>
                                        <p:tgtEl>
                                          <p:spTgt spid="100"/>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95"/>
                                        </p:tgtEl>
                                        <p:attrNameLst>
                                          <p:attrName>style.visibility</p:attrName>
                                        </p:attrNameLst>
                                      </p:cBhvr>
                                      <p:to>
                                        <p:strVal val="visible"/>
                                      </p:to>
                                    </p:set>
                                    <p:animEffect transition="in" filter="barn(inVertical)">
                                      <p:cBhvr>
                                        <p:cTn id="85" dur="500"/>
                                        <p:tgtEl>
                                          <p:spTgt spid="95"/>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96"/>
                                        </p:tgtEl>
                                        <p:attrNameLst>
                                          <p:attrName>style.visibility</p:attrName>
                                        </p:attrNameLst>
                                      </p:cBhvr>
                                      <p:to>
                                        <p:strVal val="visible"/>
                                      </p:to>
                                    </p:set>
                                    <p:animEffect transition="in" filter="barn(inVertical)">
                                      <p:cBhvr>
                                        <p:cTn id="88" dur="500"/>
                                        <p:tgtEl>
                                          <p:spTgt spid="96"/>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Effect transition="in" filter="barn(inVertical)">
                                      <p:cBhvr>
                                        <p:cTn id="91" dur="500"/>
                                        <p:tgtEl>
                                          <p:spTgt spid="97"/>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barn(inVertical)">
                                      <p:cBhvr>
                                        <p:cTn id="94" dur="500"/>
                                        <p:tgtEl>
                                          <p:spTgt spid="92"/>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barn(inVertical)">
                                      <p:cBhvr>
                                        <p:cTn id="97" dur="500"/>
                                        <p:tgtEl>
                                          <p:spTgt spid="93"/>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barn(inVertical)">
                                      <p:cBhvr>
                                        <p:cTn id="10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3" grpId="0" animBg="1"/>
      <p:bldP spid="74" grpId="0" animBg="1"/>
      <p:bldP spid="3" grpId="0" animBg="1"/>
      <p:bldP spid="75" grpId="0" animBg="1"/>
      <p:bldP spid="76" grpId="0" animBg="1"/>
      <p:bldP spid="4" grpId="0"/>
      <p:bldP spid="79" grpId="0"/>
      <p:bldP spid="80" grpId="0"/>
      <p:bldP spid="83" grpId="0" animBg="1"/>
      <p:bldP spid="84" grpId="0" animBg="1"/>
      <p:bldP spid="85" grpId="0" animBg="1"/>
      <p:bldP spid="86" grpId="0"/>
      <p:bldP spid="87" grpId="0"/>
      <p:bldP spid="88" grpId="0"/>
      <p:bldP spid="92" grpId="0" animBg="1"/>
      <p:bldP spid="93" grpId="0" animBg="1"/>
      <p:bldP spid="94" grpId="0" animBg="1"/>
      <p:bldP spid="95" grpId="0"/>
      <p:bldP spid="96" grpId="0"/>
      <p:bldP spid="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036;p51"/>
          <p:cNvSpPr/>
          <p:nvPr/>
        </p:nvSpPr>
        <p:spPr>
          <a:xfrm>
            <a:off x="8484931" y="2571703"/>
            <a:ext cx="271800" cy="271800"/>
          </a:xfrm>
          <a:prstGeom prst="roundRect">
            <a:avLst>
              <a:gd name="adj" fmla="val 16667"/>
            </a:avLst>
          </a:prstGeom>
          <a:noFill/>
          <a:ln w="38100" cap="flat" cmpd="sng">
            <a:solidFill>
              <a:srgbClr val="4785B3"/>
            </a:solidFill>
            <a:prstDash val="solid"/>
            <a:round/>
            <a:headEnd type="none" w="sm" len="sm"/>
            <a:tailEnd type="none" w="sm" len="sm"/>
          </a:ln>
        </p:spPr>
        <p:txBody>
          <a:bodyPr spcFirstLastPara="1" wrap="square" lIns="91425" tIns="91425" rIns="91425" bIns="91425" anchor="ctr" anchorCtr="0">
            <a:noAutofit/>
          </a:bodyPr>
          <a:lstStyle/>
          <a:p>
            <a:endParaRPr>
              <a:latin typeface="Catamaran"/>
              <a:ea typeface="Catamaran"/>
              <a:cs typeface="Catamaran"/>
              <a:sym typeface="Catamaran"/>
            </a:endParaRPr>
          </a:p>
        </p:txBody>
      </p:sp>
      <p:sp>
        <p:nvSpPr>
          <p:cNvPr id="12" name="Google Shape;4038;p51"/>
          <p:cNvSpPr/>
          <p:nvPr/>
        </p:nvSpPr>
        <p:spPr>
          <a:xfrm>
            <a:off x="8484931" y="3058553"/>
            <a:ext cx="271800" cy="271800"/>
          </a:xfrm>
          <a:prstGeom prst="roundRect">
            <a:avLst>
              <a:gd name="adj" fmla="val 16667"/>
            </a:avLst>
          </a:prstGeom>
          <a:noFill/>
          <a:ln w="38100" cap="flat" cmpd="sng">
            <a:solidFill>
              <a:srgbClr val="4785B3"/>
            </a:solidFill>
            <a:prstDash val="solid"/>
            <a:round/>
            <a:headEnd type="none" w="sm" len="sm"/>
            <a:tailEnd type="none" w="sm" len="sm"/>
          </a:ln>
        </p:spPr>
        <p:txBody>
          <a:bodyPr spcFirstLastPara="1" wrap="square" lIns="91425" tIns="91425" rIns="91425" bIns="91425" anchor="ctr" anchorCtr="0">
            <a:noAutofit/>
          </a:bodyPr>
          <a:lstStyle/>
          <a:p>
            <a:endParaRPr>
              <a:latin typeface="Catamaran"/>
              <a:ea typeface="Catamaran"/>
              <a:cs typeface="Catamaran"/>
              <a:sym typeface="Catamaran"/>
            </a:endParaRPr>
          </a:p>
        </p:txBody>
      </p:sp>
      <p:sp>
        <p:nvSpPr>
          <p:cNvPr id="14" name="Google Shape;4040;p51"/>
          <p:cNvSpPr/>
          <p:nvPr/>
        </p:nvSpPr>
        <p:spPr>
          <a:xfrm>
            <a:off x="8484931" y="3545403"/>
            <a:ext cx="271800" cy="271800"/>
          </a:xfrm>
          <a:prstGeom prst="roundRect">
            <a:avLst>
              <a:gd name="adj" fmla="val 16667"/>
            </a:avLst>
          </a:prstGeom>
          <a:noFill/>
          <a:ln w="38100" cap="flat" cmpd="sng">
            <a:solidFill>
              <a:srgbClr val="4785B3"/>
            </a:solidFill>
            <a:prstDash val="solid"/>
            <a:round/>
            <a:headEnd type="none" w="sm" len="sm"/>
            <a:tailEnd type="none" w="sm" len="sm"/>
          </a:ln>
        </p:spPr>
        <p:txBody>
          <a:bodyPr spcFirstLastPara="1" wrap="square" lIns="91425" tIns="91425" rIns="91425" bIns="91425" anchor="ctr" anchorCtr="0">
            <a:noAutofit/>
          </a:bodyPr>
          <a:lstStyle/>
          <a:p>
            <a:endParaRPr>
              <a:latin typeface="Catamaran"/>
              <a:ea typeface="Catamaran"/>
              <a:cs typeface="Catamaran"/>
              <a:sym typeface="Catamaran"/>
            </a:endParaRPr>
          </a:p>
        </p:txBody>
      </p:sp>
      <p:sp>
        <p:nvSpPr>
          <p:cNvPr id="16" name="Google Shape;4042;p51"/>
          <p:cNvSpPr/>
          <p:nvPr/>
        </p:nvSpPr>
        <p:spPr>
          <a:xfrm>
            <a:off x="8484931" y="4032253"/>
            <a:ext cx="271800" cy="271800"/>
          </a:xfrm>
          <a:prstGeom prst="roundRect">
            <a:avLst>
              <a:gd name="adj" fmla="val 16667"/>
            </a:avLst>
          </a:prstGeom>
          <a:noFill/>
          <a:ln w="38100" cap="flat" cmpd="sng">
            <a:solidFill>
              <a:srgbClr val="4785B3"/>
            </a:solidFill>
            <a:prstDash val="solid"/>
            <a:round/>
            <a:headEnd type="none" w="sm" len="sm"/>
            <a:tailEnd type="none" w="sm" len="sm"/>
          </a:ln>
        </p:spPr>
        <p:txBody>
          <a:bodyPr spcFirstLastPara="1" wrap="square" lIns="91425" tIns="91425" rIns="91425" bIns="91425" anchor="ctr" anchorCtr="0">
            <a:noAutofit/>
          </a:bodyPr>
          <a:lstStyle/>
          <a:p>
            <a:endParaRPr>
              <a:latin typeface="Catamaran"/>
              <a:ea typeface="Catamaran"/>
              <a:cs typeface="Catamaran"/>
              <a:sym typeface="Catamaran"/>
            </a:endParaRPr>
          </a:p>
        </p:txBody>
      </p:sp>
      <p:sp>
        <p:nvSpPr>
          <p:cNvPr id="29" name="Action Button: Home 28">
            <a:hlinkClick r:id="rId2" action="ppaction://hlinksldjump" highlightClick="1"/>
          </p:cNvPr>
          <p:cNvSpPr/>
          <p:nvPr/>
        </p:nvSpPr>
        <p:spPr>
          <a:xfrm>
            <a:off x="8155878" y="4339950"/>
            <a:ext cx="907582" cy="733735"/>
          </a:xfrm>
          <a:prstGeom prst="actionButtonHome">
            <a:avLst/>
          </a:prstGeom>
          <a:gradFill rotWithShape="1">
            <a:gsLst>
              <a:gs pos="0">
                <a:srgbClr val="FEE5E6">
                  <a:tint val="50000"/>
                  <a:satMod val="300000"/>
                </a:srgbClr>
              </a:gs>
              <a:gs pos="35000">
                <a:srgbClr val="FEE5E6">
                  <a:tint val="37000"/>
                  <a:satMod val="300000"/>
                </a:srgbClr>
              </a:gs>
              <a:gs pos="100000">
                <a:srgbClr val="FEE5E6">
                  <a:tint val="15000"/>
                  <a:satMod val="350000"/>
                </a:srgbClr>
              </a:gs>
            </a:gsLst>
            <a:lin ang="16200000" scaled="1"/>
          </a:gradFill>
          <a:ln w="9525" cap="flat" cmpd="sng" algn="ctr">
            <a:solidFill>
              <a:srgbClr val="FEE5E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363066"/>
              </a:solidFill>
              <a:effectLst/>
              <a:uLnTx/>
              <a:uFillTx/>
              <a:latin typeface="Arial"/>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140" y="0"/>
            <a:ext cx="1157057" cy="1440078"/>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31" y="888969"/>
            <a:ext cx="4290236" cy="336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58140" y="4538375"/>
            <a:ext cx="3859618" cy="60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881050" y="1031432"/>
            <a:ext cx="3274828" cy="3000821"/>
          </a:xfrm>
          <a:prstGeom prst="rect">
            <a:avLst/>
          </a:prstGeom>
        </p:spPr>
        <p:txBody>
          <a:bodyPr wrap="square">
            <a:spAutoFit/>
          </a:bodyPr>
          <a:lstStyle/>
          <a:p>
            <a:pPr algn="just">
              <a:lnSpc>
                <a:spcPct val="150000"/>
              </a:lnSpc>
            </a:pPr>
            <a:r>
              <a:rPr lang="nl-NL" sz="1800"/>
              <a:t>Kĩ sư công nghệ là người làm việc trong lĩnh vực công nghệ. Ngoài năng lực chuyên môn, họ sớm được tiếp cận với những công nghệ mới để mang lại cuộc sống tiện nghi cho con người.</a:t>
            </a:r>
            <a:endParaRPr lang="en-US" sz="1800"/>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9" y="3817203"/>
            <a:ext cx="1034560" cy="1442344"/>
          </a:xfrm>
          <a:prstGeom prst="rect">
            <a:avLst/>
          </a:prstGeom>
        </p:spPr>
      </p:pic>
      <p:sp>
        <p:nvSpPr>
          <p:cNvPr id="4" name="TextBox 3"/>
          <p:cNvSpPr txBox="1"/>
          <p:nvPr/>
        </p:nvSpPr>
        <p:spPr>
          <a:xfrm>
            <a:off x="3189766" y="-3913"/>
            <a:ext cx="2787943" cy="369332"/>
          </a:xfrm>
          <a:prstGeom prst="rect">
            <a:avLst/>
          </a:prstGeom>
          <a:noFill/>
        </p:spPr>
        <p:txBody>
          <a:bodyPr wrap="none" rtlCol="0">
            <a:spAutoFit/>
          </a:bodyPr>
          <a:lstStyle/>
          <a:p>
            <a:r>
              <a:rPr lang="en-US" sz="1800" b="1" smtClean="0"/>
              <a:t>KẾT NỐI NGHỀ NGHIỆP</a:t>
            </a:r>
            <a:endParaRPr lang="en-US" sz="1800" b="1"/>
          </a:p>
        </p:txBody>
      </p:sp>
    </p:spTree>
    <p:extLst>
      <p:ext uri="{BB962C8B-B14F-4D97-AF65-F5344CB8AC3E}">
        <p14:creationId xmlns:p14="http://schemas.microsoft.com/office/powerpoint/2010/main" val="190909665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67"/>
        <p:cNvGrpSpPr/>
        <p:nvPr/>
      </p:nvGrpSpPr>
      <p:grpSpPr>
        <a:xfrm>
          <a:off x="0" y="0"/>
          <a:ext cx="0" cy="0"/>
          <a:chOff x="0" y="0"/>
          <a:chExt cx="0" cy="0"/>
        </a:xfrm>
      </p:grpSpPr>
      <p:sp>
        <p:nvSpPr>
          <p:cNvPr id="5" name="Rounded Rectangle 4"/>
          <p:cNvSpPr/>
          <p:nvPr/>
        </p:nvSpPr>
        <p:spPr>
          <a:xfrm>
            <a:off x="818708" y="372140"/>
            <a:ext cx="7836194" cy="44444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2765" y="2296633"/>
            <a:ext cx="2221444" cy="2731342"/>
          </a:xfrm>
          <a:prstGeom prst="rect">
            <a:avLst/>
          </a:prstGeom>
        </p:spPr>
      </p:pic>
      <p:sp>
        <p:nvSpPr>
          <p:cNvPr id="19" name="Google Shape;3651;p50"/>
          <p:cNvSpPr/>
          <p:nvPr/>
        </p:nvSpPr>
        <p:spPr>
          <a:xfrm>
            <a:off x="691116" y="124507"/>
            <a:ext cx="8261498"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FFFFF"/>
                </a:solidFill>
                <a:effectLst/>
                <a:uLnTx/>
                <a:uFillTx/>
                <a:ea typeface="Dancing Script"/>
                <a:cs typeface="Dancing Script"/>
                <a:sym typeface="Dancing Script"/>
              </a:rPr>
              <a:t>4. MỐI</a:t>
            </a:r>
            <a:r>
              <a:rPr kumimoji="0" lang="en-US" sz="2000" b="1" i="0" u="none" strike="noStrike" kern="0" cap="none" spc="0" normalizeH="0" noProof="0" smtClean="0">
                <a:ln>
                  <a:noFill/>
                </a:ln>
                <a:solidFill>
                  <a:srgbClr val="FFFFFF"/>
                </a:solidFill>
                <a:effectLst/>
                <a:uLnTx/>
                <a:uFillTx/>
                <a:ea typeface="Dancing Script"/>
                <a:cs typeface="Dancing Script"/>
                <a:sym typeface="Dancing Script"/>
              </a:rPr>
              <a:t> LIÊN HỆ GIỮA KHOA HỌC, KĨ THUẬT, CÔNG NGHỆ</a:t>
            </a:r>
            <a:endParaRPr kumimoji="0" sz="2000" b="1" i="0" u="none" strike="noStrike" kern="0" cap="none" spc="0" normalizeH="0" baseline="0" noProof="0" dirty="0" smtClean="0">
              <a:ln>
                <a:noFill/>
              </a:ln>
              <a:solidFill>
                <a:srgbClr val="FFFFFF"/>
              </a:solidFill>
              <a:effectLst/>
              <a:uLnTx/>
              <a:uFillTx/>
              <a:ea typeface="Dancing Script"/>
              <a:cs typeface="Dancing Script"/>
              <a:sym typeface="Dancing Script"/>
            </a:endParaRPr>
          </a:p>
        </p:txBody>
      </p:sp>
      <p:sp>
        <p:nvSpPr>
          <p:cNvPr id="7" name="Rectangle 6"/>
          <p:cNvSpPr/>
          <p:nvPr/>
        </p:nvSpPr>
        <p:spPr>
          <a:xfrm>
            <a:off x="1476067" y="780296"/>
            <a:ext cx="6964325" cy="923330"/>
          </a:xfrm>
          <a:prstGeom prst="rect">
            <a:avLst/>
          </a:prstGeom>
        </p:spPr>
        <p:txBody>
          <a:bodyPr wrap="square">
            <a:spAutoFit/>
          </a:bodyPr>
          <a:lstStyle/>
          <a:p>
            <a:pPr>
              <a:lnSpc>
                <a:spcPct val="150000"/>
              </a:lnSpc>
            </a:pPr>
            <a:r>
              <a:rPr lang="en-US" sz="1800"/>
              <a:t>Q</a:t>
            </a:r>
            <a:r>
              <a:rPr lang="en-US" sz="1800" smtClean="0"/>
              <a:t>uan </a:t>
            </a:r>
            <a:r>
              <a:rPr lang="en-US" sz="1800"/>
              <a:t>sát </a:t>
            </a:r>
            <a:r>
              <a:rPr lang="en-US" sz="1800" smtClean="0"/>
              <a:t>hình 1.5 </a:t>
            </a:r>
            <a:r>
              <a:rPr lang="en-US" sz="1800"/>
              <a:t>và cho </a:t>
            </a:r>
            <a:r>
              <a:rPr lang="en-US" sz="1800" smtClean="0"/>
              <a:t>biết </a:t>
            </a:r>
            <a:r>
              <a:rPr lang="en-US" sz="1800"/>
              <a:t>m</a:t>
            </a:r>
            <a:r>
              <a:rPr lang="en-US" sz="1800" smtClean="0"/>
              <a:t>ối </a:t>
            </a:r>
            <a:r>
              <a:rPr lang="en-US" sz="1800"/>
              <a:t>quan hệ giữa khoa học, kĩ thuật, công nghệ?</a:t>
            </a:r>
          </a:p>
        </p:txBody>
      </p:sp>
      <p:sp>
        <p:nvSpPr>
          <p:cNvPr id="8" name="Rectangle 7"/>
          <p:cNvSpPr/>
          <p:nvPr/>
        </p:nvSpPr>
        <p:spPr>
          <a:xfrm>
            <a:off x="1658679" y="1786270"/>
            <a:ext cx="2392326" cy="51036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KĨ THUẬT</a:t>
            </a:r>
            <a:endParaRPr lang="en-US" sz="1800" b="1"/>
          </a:p>
        </p:txBody>
      </p:sp>
      <p:sp>
        <p:nvSpPr>
          <p:cNvPr id="22" name="Rectangle 21"/>
          <p:cNvSpPr/>
          <p:nvPr/>
        </p:nvSpPr>
        <p:spPr>
          <a:xfrm>
            <a:off x="5087679" y="1786269"/>
            <a:ext cx="2392326" cy="51036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CÔNG NGHỆ</a:t>
            </a:r>
            <a:endParaRPr lang="en-US" sz="1800" b="1"/>
          </a:p>
        </p:txBody>
      </p:sp>
      <p:sp>
        <p:nvSpPr>
          <p:cNvPr id="23" name="Rectangle 22"/>
          <p:cNvSpPr/>
          <p:nvPr/>
        </p:nvSpPr>
        <p:spPr>
          <a:xfrm>
            <a:off x="3487480" y="3369296"/>
            <a:ext cx="2392326" cy="51036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KHOA HỌC</a:t>
            </a:r>
            <a:endParaRPr lang="en-US" sz="1800" b="1"/>
          </a:p>
        </p:txBody>
      </p:sp>
      <p:cxnSp>
        <p:nvCxnSpPr>
          <p:cNvPr id="10" name="Straight Arrow Connector 9"/>
          <p:cNvCxnSpPr/>
          <p:nvPr/>
        </p:nvCxnSpPr>
        <p:spPr>
          <a:xfrm flipV="1">
            <a:off x="2849526" y="2296632"/>
            <a:ext cx="0" cy="1327845"/>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49526" y="3624477"/>
            <a:ext cx="632638" cy="1"/>
          </a:xfrm>
          <a:prstGeom prst="line">
            <a:avLst/>
          </a:prstGeom>
          <a:ln w="285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512444" y="2296630"/>
            <a:ext cx="0" cy="1327845"/>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79806" y="3624476"/>
            <a:ext cx="632638" cy="1"/>
          </a:xfrm>
          <a:prstGeom prst="line">
            <a:avLst/>
          </a:prstGeom>
          <a:ln w="285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051005" y="2137144"/>
            <a:ext cx="1036674" cy="0"/>
          </a:xfrm>
          <a:prstGeom prst="straightConnector1">
            <a:avLst/>
          </a:prstGeom>
          <a:ln w="28575">
            <a:solidFill>
              <a:schemeClr val="accent3">
                <a:lumMod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51005" y="1945758"/>
            <a:ext cx="1036674" cy="0"/>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80453" y="1607204"/>
            <a:ext cx="777777" cy="338554"/>
          </a:xfrm>
          <a:prstGeom prst="rect">
            <a:avLst/>
          </a:prstGeom>
          <a:noFill/>
        </p:spPr>
        <p:txBody>
          <a:bodyPr wrap="none" rtlCol="0">
            <a:spAutoFit/>
          </a:bodyPr>
          <a:lstStyle/>
          <a:p>
            <a:r>
              <a:rPr lang="en-US" sz="1600" smtClean="0">
                <a:solidFill>
                  <a:srgbClr val="FF0000"/>
                </a:solidFill>
              </a:rPr>
              <a:t>Tạo ra</a:t>
            </a:r>
            <a:endParaRPr lang="en-US" sz="1600">
              <a:solidFill>
                <a:srgbClr val="FF0000"/>
              </a:solidFill>
            </a:endParaRPr>
          </a:p>
        </p:txBody>
      </p:sp>
      <p:sp>
        <p:nvSpPr>
          <p:cNvPr id="38" name="TextBox 37"/>
          <p:cNvSpPr txBox="1"/>
          <p:nvPr/>
        </p:nvSpPr>
        <p:spPr>
          <a:xfrm>
            <a:off x="4196483" y="2151152"/>
            <a:ext cx="761747" cy="338554"/>
          </a:xfrm>
          <a:prstGeom prst="rect">
            <a:avLst/>
          </a:prstGeom>
          <a:noFill/>
        </p:spPr>
        <p:txBody>
          <a:bodyPr wrap="none" rtlCol="0">
            <a:spAutoFit/>
          </a:bodyPr>
          <a:lstStyle/>
          <a:p>
            <a:r>
              <a:rPr lang="en-US" sz="1600" smtClean="0">
                <a:solidFill>
                  <a:srgbClr val="FF0000"/>
                </a:solidFill>
              </a:rPr>
              <a:t>Cơ sở</a:t>
            </a:r>
            <a:endParaRPr lang="en-US" sz="1600">
              <a:solidFill>
                <a:srgbClr val="FF0000"/>
              </a:solidFill>
            </a:endParaRPr>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05756" y="1058422"/>
            <a:ext cx="785441" cy="689275"/>
          </a:xfrm>
          <a:prstGeom prst="rect">
            <a:avLst/>
          </a:prstGeom>
          <a:solidFill>
            <a:schemeClr val="bg1"/>
          </a:solidFill>
          <a:ln>
            <a:noFill/>
          </a:ln>
        </p:spPr>
      </p:pic>
    </p:spTree>
    <p:extLst>
      <p:ext uri="{BB962C8B-B14F-4D97-AF65-F5344CB8AC3E}">
        <p14:creationId xmlns:p14="http://schemas.microsoft.com/office/powerpoint/2010/main" val="183090786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par>
                                <p:cTn id="36" presetID="16" presetClass="entr" presetSubtype="21"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par>
                                <p:cTn id="45" presetID="16" presetClass="entr" presetSubtype="21"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8" grpId="0" animBg="1"/>
      <p:bldP spid="22" grpId="0" animBg="1"/>
      <p:bldP spid="23" grpId="0" animBg="1"/>
      <p:bldP spid="24"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67"/>
        <p:cNvGrpSpPr/>
        <p:nvPr/>
      </p:nvGrpSpPr>
      <p:grpSpPr>
        <a:xfrm>
          <a:off x="0" y="0"/>
          <a:ext cx="0" cy="0"/>
          <a:chOff x="0" y="0"/>
          <a:chExt cx="0" cy="0"/>
        </a:xfrm>
      </p:grpSpPr>
      <p:sp>
        <p:nvSpPr>
          <p:cNvPr id="5" name="Rounded Rectangle 4"/>
          <p:cNvSpPr/>
          <p:nvPr/>
        </p:nvSpPr>
        <p:spPr>
          <a:xfrm>
            <a:off x="818708" y="372140"/>
            <a:ext cx="7836194" cy="44444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6440" y="2296633"/>
            <a:ext cx="2221444" cy="2731342"/>
          </a:xfrm>
          <a:prstGeom prst="rect">
            <a:avLst/>
          </a:prstGeom>
        </p:spPr>
      </p:pic>
      <p:sp>
        <p:nvSpPr>
          <p:cNvPr id="19" name="Google Shape;3651;p50"/>
          <p:cNvSpPr/>
          <p:nvPr/>
        </p:nvSpPr>
        <p:spPr>
          <a:xfrm>
            <a:off x="547957" y="124507"/>
            <a:ext cx="8404657"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FFFFF"/>
                </a:solidFill>
                <a:effectLst/>
                <a:uLnTx/>
                <a:uFillTx/>
                <a:ea typeface="Dancing Script"/>
                <a:cs typeface="Dancing Script"/>
                <a:sym typeface="Dancing Script"/>
              </a:rPr>
              <a:t>4. MỐI</a:t>
            </a:r>
            <a:r>
              <a:rPr kumimoji="0" lang="en-US" sz="2000" b="1" i="0" u="none" strike="noStrike" kern="0" cap="none" spc="0" normalizeH="0" noProof="0" smtClean="0">
                <a:ln>
                  <a:noFill/>
                </a:ln>
                <a:solidFill>
                  <a:srgbClr val="FFFFFF"/>
                </a:solidFill>
                <a:effectLst/>
                <a:uLnTx/>
                <a:uFillTx/>
                <a:ea typeface="Dancing Script"/>
                <a:cs typeface="Dancing Script"/>
                <a:sym typeface="Dancing Script"/>
              </a:rPr>
              <a:t> LIÊN HỆ GIỮA KHOA HỌC, KĨ THUẬT, CÔNG NGHỆ</a:t>
            </a:r>
            <a:endParaRPr kumimoji="0" sz="2000" b="1" i="0" u="none" strike="noStrike" kern="0" cap="none" spc="0" normalizeH="0" baseline="0" noProof="0" dirty="0" smtClean="0">
              <a:ln>
                <a:noFill/>
              </a:ln>
              <a:solidFill>
                <a:srgbClr val="FFFFFF"/>
              </a:solidFill>
              <a:effectLst/>
              <a:uLnTx/>
              <a:uFillTx/>
              <a:ea typeface="Dancing Script"/>
              <a:cs typeface="Dancing Script"/>
              <a:sym typeface="Dancing Script"/>
            </a:endParaRPr>
          </a:p>
        </p:txBody>
      </p:sp>
      <p:sp>
        <p:nvSpPr>
          <p:cNvPr id="20" name="Rectangle 19"/>
          <p:cNvSpPr/>
          <p:nvPr/>
        </p:nvSpPr>
        <p:spPr>
          <a:xfrm>
            <a:off x="995472" y="1876039"/>
            <a:ext cx="1326413" cy="48015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KĨ THUẬT</a:t>
            </a:r>
            <a:endParaRPr lang="en-US" sz="1800" b="1"/>
          </a:p>
        </p:txBody>
      </p:sp>
      <p:sp>
        <p:nvSpPr>
          <p:cNvPr id="25" name="Rectangle 24"/>
          <p:cNvSpPr/>
          <p:nvPr/>
        </p:nvSpPr>
        <p:spPr>
          <a:xfrm>
            <a:off x="3419967" y="1876040"/>
            <a:ext cx="1605507" cy="46783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CÔNG NGHỆ</a:t>
            </a:r>
            <a:endParaRPr lang="en-US" sz="1800" b="1"/>
          </a:p>
        </p:txBody>
      </p:sp>
      <p:sp>
        <p:nvSpPr>
          <p:cNvPr id="26" name="Rectangle 25"/>
          <p:cNvSpPr/>
          <p:nvPr/>
        </p:nvSpPr>
        <p:spPr>
          <a:xfrm>
            <a:off x="2211573" y="3490963"/>
            <a:ext cx="1477926" cy="40996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t>KHOA HỌC</a:t>
            </a:r>
            <a:endParaRPr lang="en-US" sz="1800" b="1"/>
          </a:p>
        </p:txBody>
      </p:sp>
      <p:cxnSp>
        <p:nvCxnSpPr>
          <p:cNvPr id="27" name="Straight Arrow Connector 26"/>
          <p:cNvCxnSpPr/>
          <p:nvPr/>
        </p:nvCxnSpPr>
        <p:spPr>
          <a:xfrm flipV="1">
            <a:off x="1658679" y="2368098"/>
            <a:ext cx="0" cy="1327845"/>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58679" y="3695943"/>
            <a:ext cx="632638" cy="1"/>
          </a:xfrm>
          <a:prstGeom prst="line">
            <a:avLst/>
          </a:prstGeom>
          <a:ln w="285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222720" y="2329354"/>
            <a:ext cx="7" cy="1372398"/>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89499" y="3701751"/>
            <a:ext cx="533228" cy="1"/>
          </a:xfrm>
          <a:prstGeom prst="line">
            <a:avLst/>
          </a:prstGeom>
          <a:ln w="28575">
            <a:solidFill>
              <a:schemeClr val="accent3">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370804" y="2170917"/>
            <a:ext cx="1036674" cy="0"/>
          </a:xfrm>
          <a:prstGeom prst="straightConnector1">
            <a:avLst/>
          </a:prstGeom>
          <a:ln w="28575">
            <a:solidFill>
              <a:schemeClr val="accent3">
                <a:lumMod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83293" y="2072694"/>
            <a:ext cx="1036674" cy="0"/>
          </a:xfrm>
          <a:prstGeom prst="straightConnector1">
            <a:avLst/>
          </a:prstGeom>
          <a:ln w="28575">
            <a:solidFill>
              <a:schemeClr val="accent3">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422366" y="1742341"/>
            <a:ext cx="777777" cy="338554"/>
          </a:xfrm>
          <a:prstGeom prst="rect">
            <a:avLst/>
          </a:prstGeom>
          <a:noFill/>
        </p:spPr>
        <p:txBody>
          <a:bodyPr wrap="none" rtlCol="0">
            <a:spAutoFit/>
          </a:bodyPr>
          <a:lstStyle/>
          <a:p>
            <a:r>
              <a:rPr lang="en-US" sz="1600" smtClean="0">
                <a:solidFill>
                  <a:srgbClr val="FF0000"/>
                </a:solidFill>
              </a:rPr>
              <a:t>Tạo ra</a:t>
            </a:r>
            <a:endParaRPr lang="en-US" sz="1600">
              <a:solidFill>
                <a:srgbClr val="FF0000"/>
              </a:solidFill>
            </a:endParaRPr>
          </a:p>
        </p:txBody>
      </p:sp>
      <p:sp>
        <p:nvSpPr>
          <p:cNvPr id="36" name="TextBox 35"/>
          <p:cNvSpPr txBox="1"/>
          <p:nvPr/>
        </p:nvSpPr>
        <p:spPr>
          <a:xfrm>
            <a:off x="2438396" y="2170917"/>
            <a:ext cx="761747" cy="338554"/>
          </a:xfrm>
          <a:prstGeom prst="rect">
            <a:avLst/>
          </a:prstGeom>
          <a:noFill/>
        </p:spPr>
        <p:txBody>
          <a:bodyPr wrap="none" rtlCol="0">
            <a:spAutoFit/>
          </a:bodyPr>
          <a:lstStyle/>
          <a:p>
            <a:r>
              <a:rPr lang="en-US" sz="1600" smtClean="0">
                <a:solidFill>
                  <a:srgbClr val="FF0000"/>
                </a:solidFill>
              </a:rPr>
              <a:t>Cơ sở</a:t>
            </a:r>
            <a:endParaRPr lang="en-US" sz="1600">
              <a:solidFill>
                <a:srgbClr val="FF0000"/>
              </a:solidFill>
            </a:endParaRPr>
          </a:p>
        </p:txBody>
      </p:sp>
      <p:sp>
        <p:nvSpPr>
          <p:cNvPr id="2" name="Rectangle 1"/>
          <p:cNvSpPr/>
          <p:nvPr/>
        </p:nvSpPr>
        <p:spPr>
          <a:xfrm>
            <a:off x="5231220" y="993384"/>
            <a:ext cx="3349254" cy="1338828"/>
          </a:xfrm>
          <a:prstGeom prst="rect">
            <a:avLst/>
          </a:prstGeom>
        </p:spPr>
        <p:txBody>
          <a:bodyPr wrap="square">
            <a:spAutoFit/>
          </a:bodyPr>
          <a:lstStyle/>
          <a:p>
            <a:pPr algn="just">
              <a:lnSpc>
                <a:spcPct val="150000"/>
              </a:lnSpc>
            </a:pPr>
            <a:r>
              <a:rPr lang="nl-NL" sz="1800"/>
              <a:t>- Khoa học là cơ sở của kĩ thuật, kĩ thuật thúc đẩy phát triển khoa học</a:t>
            </a:r>
            <a:r>
              <a:rPr lang="nl-NL"/>
              <a:t>.</a:t>
            </a:r>
            <a:endParaRPr lang="en-US"/>
          </a:p>
        </p:txBody>
      </p:sp>
      <p:sp>
        <p:nvSpPr>
          <p:cNvPr id="3" name="Rectangle 2"/>
          <p:cNvSpPr/>
          <p:nvPr/>
        </p:nvSpPr>
        <p:spPr>
          <a:xfrm>
            <a:off x="5231220" y="2329353"/>
            <a:ext cx="3423682" cy="923330"/>
          </a:xfrm>
          <a:prstGeom prst="rect">
            <a:avLst/>
          </a:prstGeom>
        </p:spPr>
        <p:txBody>
          <a:bodyPr wrap="square">
            <a:spAutoFit/>
          </a:bodyPr>
          <a:lstStyle/>
          <a:p>
            <a:pPr algn="just">
              <a:lnSpc>
                <a:spcPct val="150000"/>
              </a:lnSpc>
            </a:pPr>
            <a:r>
              <a:rPr lang="nl-NL" sz="1800"/>
              <a:t>- Kĩ thuật tạo ra công nghệ mới, dựa trên công nghệ hiện có.</a:t>
            </a:r>
            <a:endParaRPr lang="en-US" sz="1800"/>
          </a:p>
        </p:txBody>
      </p:sp>
      <p:sp>
        <p:nvSpPr>
          <p:cNvPr id="4" name="Rectangle 3"/>
          <p:cNvSpPr/>
          <p:nvPr/>
        </p:nvSpPr>
        <p:spPr>
          <a:xfrm>
            <a:off x="5231220" y="3278862"/>
            <a:ext cx="3423682" cy="1338828"/>
          </a:xfrm>
          <a:prstGeom prst="rect">
            <a:avLst/>
          </a:prstGeom>
        </p:spPr>
        <p:txBody>
          <a:bodyPr wrap="square">
            <a:spAutoFit/>
          </a:bodyPr>
          <a:lstStyle/>
          <a:p>
            <a:pPr>
              <a:lnSpc>
                <a:spcPct val="150000"/>
              </a:lnSpc>
            </a:pPr>
            <a:r>
              <a:rPr lang="nl-NL" sz="1800"/>
              <a:t>- Công nghệ thúc đẩy khoa học, khoa học là cơ sở để phát triển công nghệ.</a:t>
            </a:r>
            <a:endParaRPr lang="en-US" sz="1800"/>
          </a:p>
        </p:txBody>
      </p:sp>
    </p:spTree>
    <p:extLst>
      <p:ext uri="{BB962C8B-B14F-4D97-AF65-F5344CB8AC3E}">
        <p14:creationId xmlns:p14="http://schemas.microsoft.com/office/powerpoint/2010/main" val="175666908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16" name="Google Shape;216;p31"/>
          <p:cNvGrpSpPr/>
          <p:nvPr/>
        </p:nvGrpSpPr>
        <p:grpSpPr>
          <a:xfrm>
            <a:off x="1060750" y="703376"/>
            <a:ext cx="7022480" cy="133394"/>
            <a:chOff x="2427292" y="692550"/>
            <a:chExt cx="9081184" cy="172500"/>
          </a:xfrm>
        </p:grpSpPr>
        <p:sp>
          <p:nvSpPr>
            <p:cNvPr id="217" name="Google Shape;217;p31"/>
            <p:cNvSpPr/>
            <p:nvPr/>
          </p:nvSpPr>
          <p:spPr>
            <a:xfrm>
              <a:off x="2427292" y="692550"/>
              <a:ext cx="172500" cy="1725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218" name="Google Shape;218;p31"/>
            <p:cNvSpPr/>
            <p:nvPr/>
          </p:nvSpPr>
          <p:spPr>
            <a:xfrm>
              <a:off x="2653242" y="719400"/>
              <a:ext cx="118800" cy="1188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219" name="Google Shape;219;p31"/>
            <p:cNvSpPr/>
            <p:nvPr/>
          </p:nvSpPr>
          <p:spPr>
            <a:xfrm>
              <a:off x="2825492" y="735750"/>
              <a:ext cx="86100" cy="861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220" name="Google Shape;220;p31"/>
            <p:cNvSpPr/>
            <p:nvPr/>
          </p:nvSpPr>
          <p:spPr>
            <a:xfrm rot="10800000">
              <a:off x="11335977" y="692550"/>
              <a:ext cx="172500" cy="1725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221" name="Google Shape;221;p31"/>
            <p:cNvSpPr/>
            <p:nvPr/>
          </p:nvSpPr>
          <p:spPr>
            <a:xfrm rot="10800000">
              <a:off x="11163727" y="719400"/>
              <a:ext cx="118800" cy="1188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222" name="Google Shape;222;p31"/>
            <p:cNvSpPr/>
            <p:nvPr/>
          </p:nvSpPr>
          <p:spPr>
            <a:xfrm rot="10800000">
              <a:off x="11024177" y="735750"/>
              <a:ext cx="86100" cy="86100"/>
            </a:xfrm>
            <a:prstGeom prst="ellipse">
              <a:avLst/>
            </a:prstGeom>
            <a:solidFill>
              <a:schemeClr val="dk2"/>
            </a:solidFill>
            <a:ln>
              <a:noFill/>
            </a:ln>
          </p:spPr>
          <p:txBody>
            <a:bodyPr spcFirstLastPara="1" wrap="square" lIns="91425" tIns="91425" rIns="91425" bIns="91425" anchor="ctr" anchorCtr="0">
              <a:noAutofit/>
            </a:bodyPr>
            <a:lstStyle/>
            <a:p>
              <a:endParaRPr/>
            </a:p>
          </p:txBody>
        </p:sp>
      </p:grpSp>
      <p:sp>
        <p:nvSpPr>
          <p:cNvPr id="18" name="Google Shape;3651;p50"/>
          <p:cNvSpPr/>
          <p:nvPr/>
        </p:nvSpPr>
        <p:spPr>
          <a:xfrm>
            <a:off x="547956" y="180982"/>
            <a:ext cx="8404657" cy="65578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FFFFF"/>
                </a:solidFill>
                <a:effectLst/>
                <a:uLnTx/>
                <a:uFillTx/>
                <a:ea typeface="Dancing Script"/>
                <a:cs typeface="Dancing Script"/>
                <a:sym typeface="Dancing Script"/>
              </a:rPr>
              <a:t>II. CÔNG</a:t>
            </a:r>
            <a:r>
              <a:rPr kumimoji="0" lang="en-US" sz="2000" b="1" i="0" u="none" strike="noStrike" kern="0" cap="none" spc="0" normalizeH="0" noProof="0" smtClean="0">
                <a:ln>
                  <a:noFill/>
                </a:ln>
                <a:solidFill>
                  <a:srgbClr val="FFFFFF"/>
                </a:solidFill>
                <a:effectLst/>
                <a:uLnTx/>
                <a:uFillTx/>
                <a:ea typeface="Dancing Script"/>
                <a:cs typeface="Dancing Script"/>
                <a:sym typeface="Dancing Script"/>
              </a:rPr>
              <a:t> NGHỆ VỚI TỰ NHIÊN, CON NGƯỜI VÀ XÃ HỘI</a:t>
            </a:r>
            <a:endParaRPr kumimoji="0" sz="2000" b="1" i="0" u="none" strike="noStrike" kern="0" cap="none" spc="0" normalizeH="0" baseline="0" noProof="0" dirty="0" smtClean="0">
              <a:ln>
                <a:noFill/>
              </a:ln>
              <a:solidFill>
                <a:srgbClr val="FFFFFF"/>
              </a:solidFill>
              <a:effectLst/>
              <a:uLnTx/>
              <a:uFillTx/>
              <a:ea typeface="Dancing Script"/>
              <a:cs typeface="Dancing Script"/>
              <a:sym typeface="Dancing Script"/>
            </a:endParaRPr>
          </a:p>
        </p:txBody>
      </p:sp>
      <p:sp>
        <p:nvSpPr>
          <p:cNvPr id="5" name="Rectangle 4"/>
          <p:cNvSpPr/>
          <p:nvPr/>
        </p:nvSpPr>
        <p:spPr>
          <a:xfrm>
            <a:off x="244550" y="983944"/>
            <a:ext cx="8803757" cy="507831"/>
          </a:xfrm>
          <a:prstGeom prst="rect">
            <a:avLst/>
          </a:prstGeom>
        </p:spPr>
        <p:txBody>
          <a:bodyPr wrap="square">
            <a:spAutoFit/>
          </a:bodyPr>
          <a:lstStyle/>
          <a:p>
            <a:pPr>
              <a:lnSpc>
                <a:spcPct val="150000"/>
              </a:lnSpc>
            </a:pPr>
            <a:r>
              <a:rPr lang="en-US" sz="1800" i="1"/>
              <a:t>Quan sát hình 1.6, </a:t>
            </a:r>
            <a:r>
              <a:rPr lang="en-US" sz="1800" i="1" smtClean="0"/>
              <a:t>1.7. 1.8 cho </a:t>
            </a:r>
            <a:r>
              <a:rPr lang="en-US" sz="1800" i="1"/>
              <a:t>biết mối quan hệ giữa tự nhiên, con người và xã </a:t>
            </a:r>
            <a:r>
              <a:rPr lang="en-US" sz="1800" i="1" smtClean="0"/>
              <a:t>hội?</a:t>
            </a:r>
            <a:endParaRPr lang="en-US" sz="180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22" y="1660388"/>
            <a:ext cx="2949148" cy="293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123" y="1660387"/>
            <a:ext cx="2887332" cy="293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150" y="1660388"/>
            <a:ext cx="2860157" cy="293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253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randombar(horizontal)">
                                      <p:cBhvr>
                                        <p:cTn id="17" dur="500"/>
                                        <p:tgtEl>
                                          <p:spTgt spid="9218"/>
                                        </p:tgtEl>
                                      </p:cBhvr>
                                    </p:animEffect>
                                  </p:childTnLst>
                                </p:cTn>
                              </p:par>
                              <p:par>
                                <p:cTn id="18" presetID="14" presetClass="entr" presetSubtype="10" fill="hold" nodeType="withEffect">
                                  <p:stCondLst>
                                    <p:cond delay="0"/>
                                  </p:stCondLst>
                                  <p:childTnLst>
                                    <p:set>
                                      <p:cBhvr>
                                        <p:cTn id="19" dur="1" fill="hold">
                                          <p:stCondLst>
                                            <p:cond delay="0"/>
                                          </p:stCondLst>
                                        </p:cTn>
                                        <p:tgtEl>
                                          <p:spTgt spid="9219"/>
                                        </p:tgtEl>
                                        <p:attrNameLst>
                                          <p:attrName>style.visibility</p:attrName>
                                        </p:attrNameLst>
                                      </p:cBhvr>
                                      <p:to>
                                        <p:strVal val="visible"/>
                                      </p:to>
                                    </p:set>
                                    <p:animEffect transition="in" filter="randombar(horizontal)">
                                      <p:cBhvr>
                                        <p:cTn id="20" dur="500"/>
                                        <p:tgtEl>
                                          <p:spTgt spid="9219"/>
                                        </p:tgtEl>
                                      </p:cBhvr>
                                    </p:animEffect>
                                  </p:childTnLst>
                                </p:cTn>
                              </p:par>
                              <p:par>
                                <p:cTn id="21" presetID="14" presetClass="entr" presetSubtype="10" fill="hold" nodeType="withEffect">
                                  <p:stCondLst>
                                    <p:cond delay="0"/>
                                  </p:stCondLst>
                                  <p:childTnLst>
                                    <p:set>
                                      <p:cBhvr>
                                        <p:cTn id="22" dur="1" fill="hold">
                                          <p:stCondLst>
                                            <p:cond delay="0"/>
                                          </p:stCondLst>
                                        </p:cTn>
                                        <p:tgtEl>
                                          <p:spTgt spid="9220"/>
                                        </p:tgtEl>
                                        <p:attrNameLst>
                                          <p:attrName>style.visibility</p:attrName>
                                        </p:attrNameLst>
                                      </p:cBhvr>
                                      <p:to>
                                        <p:strVal val="visible"/>
                                      </p:to>
                                    </p:set>
                                    <p:animEffect transition="in" filter="randombar(horizontal)">
                                      <p:cBhvr>
                                        <p:cTn id="23"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40"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51;p50"/>
          <p:cNvSpPr/>
          <p:nvPr/>
        </p:nvSpPr>
        <p:spPr>
          <a:xfrm>
            <a:off x="547956" y="0"/>
            <a:ext cx="8404657" cy="552893"/>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FFFFF"/>
                </a:solidFill>
                <a:effectLst/>
                <a:uLnTx/>
                <a:uFillTx/>
                <a:ea typeface="Dancing Script"/>
                <a:cs typeface="Dancing Script"/>
                <a:sym typeface="Dancing Script"/>
              </a:rPr>
              <a:t>II. CÔNG</a:t>
            </a:r>
            <a:r>
              <a:rPr kumimoji="0" lang="en-US" sz="2000" b="1" i="0" u="none" strike="noStrike" kern="0" cap="none" spc="0" normalizeH="0" noProof="0" smtClean="0">
                <a:ln>
                  <a:noFill/>
                </a:ln>
                <a:solidFill>
                  <a:srgbClr val="FFFFFF"/>
                </a:solidFill>
                <a:effectLst/>
                <a:uLnTx/>
                <a:uFillTx/>
                <a:ea typeface="Dancing Script"/>
                <a:cs typeface="Dancing Script"/>
                <a:sym typeface="Dancing Script"/>
              </a:rPr>
              <a:t> NGHỆ VỚI TỰ NHIÊN, CON NGƯỜI VÀ XÃ HỘI</a:t>
            </a:r>
            <a:endParaRPr kumimoji="0" sz="2000" b="1" i="0" u="none" strike="noStrike" kern="0" cap="none" spc="0" normalizeH="0" baseline="0" noProof="0" dirty="0" smtClean="0">
              <a:ln>
                <a:noFill/>
              </a:ln>
              <a:solidFill>
                <a:srgbClr val="FFFFFF"/>
              </a:solidFill>
              <a:effectLst/>
              <a:uLnTx/>
              <a:uFillTx/>
              <a:ea typeface="Dancing Script"/>
              <a:cs typeface="Dancing Script"/>
              <a:sym typeface="Dancing Script"/>
            </a:endParaRPr>
          </a:p>
        </p:txBody>
      </p:sp>
      <p:sp>
        <p:nvSpPr>
          <p:cNvPr id="42" name="Pentagon 41"/>
          <p:cNvSpPr/>
          <p:nvPr/>
        </p:nvSpPr>
        <p:spPr>
          <a:xfrm>
            <a:off x="1" y="770860"/>
            <a:ext cx="3455580" cy="457200"/>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t>1. Công nghệ với tự nhiên</a:t>
            </a:r>
            <a:endParaRPr lang="en-US" sz="2000" b="1"/>
          </a:p>
        </p:txBody>
      </p:sp>
      <p:sp>
        <p:nvSpPr>
          <p:cNvPr id="9" name="Rectangle 8"/>
          <p:cNvSpPr/>
          <p:nvPr/>
        </p:nvSpPr>
        <p:spPr>
          <a:xfrm>
            <a:off x="228599" y="1350334"/>
            <a:ext cx="2695354"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rgbClr val="002060"/>
                </a:solidFill>
              </a:rPr>
              <a:t>Công nghệ giúp quá trình khám phá tự nhiên tốt hơn, đạt thành tựu cao hơn.</a:t>
            </a:r>
          </a:p>
        </p:txBody>
      </p:sp>
      <p:sp>
        <p:nvSpPr>
          <p:cNvPr id="47" name="Rectangle 46"/>
          <p:cNvSpPr/>
          <p:nvPr/>
        </p:nvSpPr>
        <p:spPr>
          <a:xfrm>
            <a:off x="3072809" y="1360963"/>
            <a:ext cx="2732568"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a:solidFill>
                  <a:srgbClr val="002060"/>
                </a:solidFill>
              </a:rPr>
              <a:t>Công nghệ xử lí môi trường, phòng chống thiên tai, biến đổi khí hậu…</a:t>
            </a:r>
            <a:endParaRPr lang="en-US" sz="1600">
              <a:solidFill>
                <a:srgbClr val="002060"/>
              </a:solidFill>
            </a:endParaRPr>
          </a:p>
        </p:txBody>
      </p:sp>
      <p:sp>
        <p:nvSpPr>
          <p:cNvPr id="48" name="Rectangle 47"/>
          <p:cNvSpPr/>
          <p:nvPr/>
        </p:nvSpPr>
        <p:spPr>
          <a:xfrm>
            <a:off x="5996764" y="1350332"/>
            <a:ext cx="3030278"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smtClean="0">
                <a:solidFill>
                  <a:srgbClr val="002060"/>
                </a:solidFill>
              </a:rPr>
              <a:t>C</a:t>
            </a:r>
            <a:r>
              <a:rPr lang="vi-VN" sz="1600" smtClean="0">
                <a:solidFill>
                  <a:srgbClr val="002060"/>
                </a:solidFill>
              </a:rPr>
              <a:t>ông </a:t>
            </a:r>
            <a:r>
              <a:rPr lang="vi-VN" sz="1600">
                <a:solidFill>
                  <a:srgbClr val="002060"/>
                </a:solidFill>
              </a:rPr>
              <a:t>nghệ giúp con người khai thác cạn kiệt tài nguyên, ảnh hưởng đến môi trường</a:t>
            </a:r>
            <a:r>
              <a:rPr lang="vi-VN" sz="1700">
                <a:solidFill>
                  <a:srgbClr val="002060"/>
                </a:solidFill>
              </a:rPr>
              <a:t>.</a:t>
            </a:r>
            <a:endParaRPr lang="en-US" sz="1700">
              <a:solidFill>
                <a:srgbClr val="00206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906148"/>
            <a:ext cx="2695354" cy="201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810" y="2906148"/>
            <a:ext cx="2732568" cy="201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6764" y="2906147"/>
            <a:ext cx="3030278" cy="201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wipe(down)">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par>
                                <p:cTn id="21" presetID="22" presetClass="entr" presetSubtype="4" fill="hold" nodeType="withEffect">
                                  <p:stCondLst>
                                    <p:cond delay="0"/>
                                  </p:stCondLst>
                                  <p:childTnLst>
                                    <p:set>
                                      <p:cBhvr>
                                        <p:cTn id="22" dur="1" fill="hold">
                                          <p:stCondLst>
                                            <p:cond delay="0"/>
                                          </p:stCondLst>
                                        </p:cTn>
                                        <p:tgtEl>
                                          <p:spTgt spid="10243"/>
                                        </p:tgtEl>
                                        <p:attrNameLst>
                                          <p:attrName>style.visibility</p:attrName>
                                        </p:attrNameLst>
                                      </p:cBhvr>
                                      <p:to>
                                        <p:strVal val="visible"/>
                                      </p:to>
                                    </p:set>
                                    <p:animEffect transition="in" filter="wipe(down)">
                                      <p:cBhvr>
                                        <p:cTn id="23" dur="500"/>
                                        <p:tgtEl>
                                          <p:spTgt spid="102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nodeType="withEffect">
                                  <p:stCondLst>
                                    <p:cond delay="0"/>
                                  </p:stCondLst>
                                  <p:childTnLst>
                                    <p:set>
                                      <p:cBhvr>
                                        <p:cTn id="30" dur="1" fill="hold">
                                          <p:stCondLst>
                                            <p:cond delay="0"/>
                                          </p:stCondLst>
                                        </p:cTn>
                                        <p:tgtEl>
                                          <p:spTgt spid="10244"/>
                                        </p:tgtEl>
                                        <p:attrNameLst>
                                          <p:attrName>style.visibility</p:attrName>
                                        </p:attrNameLst>
                                      </p:cBhvr>
                                      <p:to>
                                        <p:strVal val="visible"/>
                                      </p:to>
                                    </p:set>
                                    <p:animEffect transition="in" filter="wipe(down)">
                                      <p:cBhvr>
                                        <p:cTn id="31"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9" grpId="0" animBg="1"/>
      <p:bldP spid="47" grpId="0" animBg="1"/>
      <p:bldP spid="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40"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51;p50"/>
          <p:cNvSpPr/>
          <p:nvPr/>
        </p:nvSpPr>
        <p:spPr>
          <a:xfrm>
            <a:off x="547956" y="0"/>
            <a:ext cx="8404657" cy="552893"/>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FFFFF"/>
                </a:solidFill>
                <a:effectLst/>
                <a:uLnTx/>
                <a:uFillTx/>
                <a:ea typeface="Dancing Script"/>
                <a:cs typeface="Dancing Script"/>
                <a:sym typeface="Dancing Script"/>
              </a:rPr>
              <a:t>II. CÔNG</a:t>
            </a:r>
            <a:r>
              <a:rPr kumimoji="0" lang="en-US" sz="2000" b="1" i="0" u="none" strike="noStrike" kern="0" cap="none" spc="0" normalizeH="0" noProof="0" smtClean="0">
                <a:ln>
                  <a:noFill/>
                </a:ln>
                <a:solidFill>
                  <a:srgbClr val="FFFFFF"/>
                </a:solidFill>
                <a:effectLst/>
                <a:uLnTx/>
                <a:uFillTx/>
                <a:ea typeface="Dancing Script"/>
                <a:cs typeface="Dancing Script"/>
                <a:sym typeface="Dancing Script"/>
              </a:rPr>
              <a:t> NGHỆ VỚI TỰ NHIÊN, CON NGƯỜI VÀ XÃ HỘI</a:t>
            </a:r>
            <a:endParaRPr kumimoji="0" sz="2000" b="1" i="0" u="none" strike="noStrike" kern="0" cap="none" spc="0" normalizeH="0" baseline="0" noProof="0" dirty="0" smtClean="0">
              <a:ln>
                <a:noFill/>
              </a:ln>
              <a:solidFill>
                <a:srgbClr val="FFFFFF"/>
              </a:solidFill>
              <a:effectLst/>
              <a:uLnTx/>
              <a:uFillTx/>
              <a:ea typeface="Dancing Script"/>
              <a:cs typeface="Dancing Script"/>
              <a:sym typeface="Dancing Script"/>
            </a:endParaRPr>
          </a:p>
        </p:txBody>
      </p:sp>
      <p:sp>
        <p:nvSpPr>
          <p:cNvPr id="42" name="Pentagon 41"/>
          <p:cNvSpPr/>
          <p:nvPr/>
        </p:nvSpPr>
        <p:spPr>
          <a:xfrm>
            <a:off x="1" y="770860"/>
            <a:ext cx="3902148" cy="457200"/>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t>1. Công nghệ với con người</a:t>
            </a:r>
            <a:endParaRPr lang="en-US" sz="2000" b="1"/>
          </a:p>
        </p:txBody>
      </p:sp>
      <p:sp>
        <p:nvSpPr>
          <p:cNvPr id="9" name="Rectangle 8"/>
          <p:cNvSpPr/>
          <p:nvPr/>
        </p:nvSpPr>
        <p:spPr>
          <a:xfrm>
            <a:off x="334925" y="1339695"/>
            <a:ext cx="2610294"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2060"/>
                </a:solidFill>
              </a:rPr>
              <a:t>Công nghệ giúp con người có cuộc sống tiện nghi, hiện đại.</a:t>
            </a:r>
            <a:endParaRPr lang="en-US" sz="1800">
              <a:solidFill>
                <a:srgbClr val="002060"/>
              </a:solidFill>
            </a:endParaRPr>
          </a:p>
        </p:txBody>
      </p:sp>
      <p:sp>
        <p:nvSpPr>
          <p:cNvPr id="47" name="Rectangle 46"/>
          <p:cNvSpPr/>
          <p:nvPr/>
        </p:nvSpPr>
        <p:spPr>
          <a:xfrm>
            <a:off x="3381152" y="1360963"/>
            <a:ext cx="2563131"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2060"/>
                </a:solidFill>
              </a:rPr>
              <a:t>Công nghệ giúp tăng năng suất lao động, hiệu quả làm việc.</a:t>
            </a:r>
            <a:endParaRPr lang="en-US" sz="1800">
              <a:solidFill>
                <a:srgbClr val="002060"/>
              </a:solidFill>
            </a:endParaRPr>
          </a:p>
        </p:txBody>
      </p:sp>
      <p:sp>
        <p:nvSpPr>
          <p:cNvPr id="48" name="Rectangle 47"/>
          <p:cNvSpPr/>
          <p:nvPr/>
        </p:nvSpPr>
        <p:spPr>
          <a:xfrm>
            <a:off x="6283842" y="1350332"/>
            <a:ext cx="2530548" cy="1414131"/>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2060"/>
                </a:solidFill>
              </a:rPr>
              <a:t>Công nghệ đẩy con người đối mặt tình trạng thất nghiệp.</a:t>
            </a:r>
            <a:endParaRPr lang="en-US" sz="1800">
              <a:solidFill>
                <a:srgbClr val="002060"/>
              </a:solidFill>
            </a:endParaRPr>
          </a:p>
        </p:txBody>
      </p:sp>
      <p:pic>
        <p:nvPicPr>
          <p:cNvPr id="11" name="Google Shape;405;p17"/>
          <p:cNvPicPr preferRelativeResize="0"/>
          <p:nvPr/>
        </p:nvPicPr>
        <p:blipFill>
          <a:blip r:embed="rId3">
            <a:extLst>
              <a:ext uri="{28A0092B-C50C-407E-A947-70E740481C1C}">
                <a14:useLocalDpi xmlns:a14="http://schemas.microsoft.com/office/drawing/2010/main" val="0"/>
              </a:ext>
            </a:extLst>
          </a:blip>
          <a:stretch>
            <a:fillRect/>
          </a:stretch>
        </p:blipFill>
        <p:spPr>
          <a:xfrm>
            <a:off x="450452" y="2860158"/>
            <a:ext cx="2335277" cy="2283342"/>
          </a:xfrm>
          <a:prstGeom prst="ellipse">
            <a:avLst/>
          </a:prstGeom>
          <a:noFill/>
          <a:ln>
            <a:noFill/>
          </a:ln>
        </p:spPr>
      </p:pic>
      <p:pic>
        <p:nvPicPr>
          <p:cNvPr id="12" name="Google Shape;405;p17"/>
          <p:cNvPicPr preferRelativeResize="0"/>
          <p:nvPr/>
        </p:nvPicPr>
        <p:blipFill>
          <a:blip r:embed="rId4">
            <a:extLst>
              <a:ext uri="{28A0092B-C50C-407E-A947-70E740481C1C}">
                <a14:useLocalDpi xmlns:a14="http://schemas.microsoft.com/office/drawing/2010/main" val="0"/>
              </a:ext>
            </a:extLst>
          </a:blip>
          <a:stretch>
            <a:fillRect/>
          </a:stretch>
        </p:blipFill>
        <p:spPr>
          <a:xfrm>
            <a:off x="3494907" y="2942225"/>
            <a:ext cx="2335277" cy="2201275"/>
          </a:xfrm>
          <a:prstGeom prst="ellipse">
            <a:avLst/>
          </a:prstGeom>
          <a:noFill/>
          <a:ln>
            <a:noFill/>
          </a:ln>
        </p:spPr>
      </p:pic>
      <p:pic>
        <p:nvPicPr>
          <p:cNvPr id="13" name="Google Shape;405;p17"/>
          <p:cNvPicPr preferRelativeResize="0"/>
          <p:nvPr/>
        </p:nvPicPr>
        <p:blipFill>
          <a:blip r:embed="rId5">
            <a:extLst>
              <a:ext uri="{28A0092B-C50C-407E-A947-70E740481C1C}">
                <a14:useLocalDpi xmlns:a14="http://schemas.microsoft.com/office/drawing/2010/main" val="0"/>
              </a:ext>
            </a:extLst>
          </a:blip>
          <a:stretch>
            <a:fillRect/>
          </a:stretch>
        </p:blipFill>
        <p:spPr>
          <a:xfrm>
            <a:off x="6370846" y="2942225"/>
            <a:ext cx="2335277" cy="2201275"/>
          </a:xfrm>
          <a:prstGeom prst="ellipse">
            <a:avLst/>
          </a:prstGeom>
          <a:noFill/>
          <a:ln>
            <a:noFill/>
          </a:ln>
        </p:spPr>
      </p:pic>
    </p:spTree>
    <p:extLst>
      <p:ext uri="{BB962C8B-B14F-4D97-AF65-F5344CB8AC3E}">
        <p14:creationId xmlns:p14="http://schemas.microsoft.com/office/powerpoint/2010/main" val="95164068"/>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barn(inVertical)">
                                      <p:cBhvr>
                                        <p:cTn id="20" dur="500"/>
                                        <p:tgtEl>
                                          <p:spTgt spid="47"/>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9" grpId="0" animBg="1"/>
      <p:bldP spid="47" grpId="0" animBg="1"/>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40"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51;p50"/>
          <p:cNvSpPr/>
          <p:nvPr/>
        </p:nvSpPr>
        <p:spPr>
          <a:xfrm>
            <a:off x="547956" y="0"/>
            <a:ext cx="8404657" cy="552893"/>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rgbClr val="FFFFFF"/>
                </a:solidFill>
                <a:effectLst/>
                <a:uLnTx/>
                <a:uFillTx/>
                <a:ea typeface="Dancing Script"/>
                <a:cs typeface="Dancing Script"/>
                <a:sym typeface="Dancing Script"/>
              </a:rPr>
              <a:t>II. CÔNG</a:t>
            </a:r>
            <a:r>
              <a:rPr kumimoji="0" lang="en-US" sz="2000" b="1" i="0" u="none" strike="noStrike" kern="0" cap="none" spc="0" normalizeH="0" noProof="0" smtClean="0">
                <a:ln>
                  <a:noFill/>
                </a:ln>
                <a:solidFill>
                  <a:srgbClr val="FFFFFF"/>
                </a:solidFill>
                <a:effectLst/>
                <a:uLnTx/>
                <a:uFillTx/>
                <a:ea typeface="Dancing Script"/>
                <a:cs typeface="Dancing Script"/>
                <a:sym typeface="Dancing Script"/>
              </a:rPr>
              <a:t> NGHỆ VỚI TỰ NHIÊN, CON NGƯỜI VÀ XÃ HỘI</a:t>
            </a:r>
            <a:endParaRPr kumimoji="0" sz="2000" b="1" i="0" u="none" strike="noStrike" kern="0" cap="none" spc="0" normalizeH="0" baseline="0" noProof="0" dirty="0" smtClean="0">
              <a:ln>
                <a:noFill/>
              </a:ln>
              <a:solidFill>
                <a:srgbClr val="FFFFFF"/>
              </a:solidFill>
              <a:effectLst/>
              <a:uLnTx/>
              <a:uFillTx/>
              <a:ea typeface="Dancing Script"/>
              <a:cs typeface="Dancing Script"/>
              <a:sym typeface="Dancing Script"/>
            </a:endParaRPr>
          </a:p>
        </p:txBody>
      </p:sp>
      <p:sp>
        <p:nvSpPr>
          <p:cNvPr id="42" name="Pentagon 41"/>
          <p:cNvSpPr/>
          <p:nvPr/>
        </p:nvSpPr>
        <p:spPr>
          <a:xfrm>
            <a:off x="1" y="770860"/>
            <a:ext cx="3455580" cy="457200"/>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t>1. Công nghệ với xã hội</a:t>
            </a:r>
            <a:endParaRPr lang="en-US" sz="2000" b="1"/>
          </a:p>
        </p:txBody>
      </p:sp>
      <p:sp>
        <p:nvSpPr>
          <p:cNvPr id="9" name="Rectangle 8"/>
          <p:cNvSpPr/>
          <p:nvPr/>
        </p:nvSpPr>
        <p:spPr>
          <a:xfrm>
            <a:off x="845668" y="1446028"/>
            <a:ext cx="3577477" cy="1063258"/>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2060"/>
                </a:solidFill>
              </a:rPr>
              <a:t>Công nghệ thúc đầy kinh tế, xã hội phát triển, quản lí tốt xã hội.</a:t>
            </a:r>
            <a:endParaRPr lang="en-US" sz="1800">
              <a:solidFill>
                <a:srgbClr val="002060"/>
              </a:solidFill>
            </a:endParaRPr>
          </a:p>
        </p:txBody>
      </p:sp>
      <p:sp>
        <p:nvSpPr>
          <p:cNvPr id="48" name="Rectangle 47"/>
          <p:cNvSpPr/>
          <p:nvPr/>
        </p:nvSpPr>
        <p:spPr>
          <a:xfrm>
            <a:off x="5061099" y="1446028"/>
            <a:ext cx="3444948" cy="1063258"/>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rgbClr val="002060"/>
                </a:solidFill>
              </a:rPr>
              <a:t>Công nghệ khiến cách nghĩ, lối sống con người bị lệ thuộc.</a:t>
            </a:r>
            <a:endParaRPr lang="en-US" sz="1800">
              <a:solidFill>
                <a:srgbClr val="00206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096" y="2828826"/>
            <a:ext cx="3444949" cy="206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668" y="2828826"/>
            <a:ext cx="3577477" cy="209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64068"/>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heel(1)">
                                      <p:cBhvr>
                                        <p:cTn id="15" dur="20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267"/>
                                        </p:tgtEl>
                                        <p:attrNameLst>
                                          <p:attrName>style.visibility</p:attrName>
                                        </p:attrNameLst>
                                      </p:cBhvr>
                                      <p:to>
                                        <p:strVal val="visible"/>
                                      </p:to>
                                    </p:set>
                                    <p:animEffect transition="in" filter="wipe(down)">
                                      <p:cBhvr>
                                        <p:cTn id="20" dur="500"/>
                                        <p:tgtEl>
                                          <p:spTgt spid="11267"/>
                                        </p:tgtEl>
                                      </p:cBhvr>
                                    </p:animEffect>
                                  </p:childTnLst>
                                </p:cTn>
                              </p:par>
                              <p:par>
                                <p:cTn id="21" presetID="22" presetClass="entr" presetSubtype="4" fill="hold" nodeType="with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wipe(down)">
                                      <p:cBhvr>
                                        <p:cTn id="2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9" grpId="0"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Pentagon 23"/>
          <p:cNvSpPr/>
          <p:nvPr/>
        </p:nvSpPr>
        <p:spPr>
          <a:xfrm>
            <a:off x="1" y="5316"/>
            <a:ext cx="2009552" cy="611372"/>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t>LUYỆN TẬP</a:t>
            </a:r>
            <a:endParaRPr lang="en-US" sz="2000" b="1"/>
          </a:p>
        </p:txBody>
      </p:sp>
      <p:sp>
        <p:nvSpPr>
          <p:cNvPr id="5" name="Rectangle 4"/>
          <p:cNvSpPr/>
          <p:nvPr/>
        </p:nvSpPr>
        <p:spPr>
          <a:xfrm>
            <a:off x="246394" y="798092"/>
            <a:ext cx="5730949" cy="1754326"/>
          </a:xfrm>
          <a:prstGeom prst="rect">
            <a:avLst/>
          </a:prstGeom>
        </p:spPr>
        <p:txBody>
          <a:bodyPr wrap="square">
            <a:spAutoFit/>
          </a:bodyPr>
          <a:lstStyle/>
          <a:p>
            <a:pPr algn="just">
              <a:lnSpc>
                <a:spcPct val="200000"/>
              </a:lnSpc>
            </a:pPr>
            <a:r>
              <a:rPr lang="en-US" sz="1800">
                <a:solidFill>
                  <a:srgbClr val="002060"/>
                </a:solidFill>
              </a:rPr>
              <a:t>Lấy các ví dụ cụ thể về tác động tích cực, tiêu cực của công nghệ đối với tự nhiên, con người và xã hội trong phạm vi gia đình, cộng đồng nơi em đang sinh sống.</a:t>
            </a:r>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307" y="202019"/>
            <a:ext cx="2845837" cy="219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90" y="3737162"/>
            <a:ext cx="1806849" cy="1186588"/>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973" y="3061062"/>
            <a:ext cx="867804" cy="1958928"/>
          </a:xfrm>
          <a:prstGeom prst="rect">
            <a:avLst/>
          </a:prstGeom>
        </p:spPr>
      </p:pic>
    </p:spTree>
    <p:extLst>
      <p:ext uri="{BB962C8B-B14F-4D97-AF65-F5344CB8AC3E}">
        <p14:creationId xmlns:p14="http://schemas.microsoft.com/office/powerpoint/2010/main" val="100679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3984;p50"/>
          <p:cNvGrpSpPr/>
          <p:nvPr/>
        </p:nvGrpSpPr>
        <p:grpSpPr>
          <a:xfrm rot="5400000">
            <a:off x="-62863" y="62865"/>
            <a:ext cx="1364613" cy="1238875"/>
            <a:chOff x="2779075" y="6035775"/>
            <a:chExt cx="1753550" cy="1591975"/>
          </a:xfrm>
        </p:grpSpPr>
        <p:sp>
          <p:nvSpPr>
            <p:cNvPr id="26" name="Google Shape;3985;p50"/>
            <p:cNvSpPr/>
            <p:nvPr/>
          </p:nvSpPr>
          <p:spPr>
            <a:xfrm>
              <a:off x="4246425" y="623810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 name="Google Shape;3986;p50"/>
            <p:cNvSpPr/>
            <p:nvPr/>
          </p:nvSpPr>
          <p:spPr>
            <a:xfrm>
              <a:off x="4207225" y="627332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 name="Google Shape;3987;p50"/>
            <p:cNvSpPr/>
            <p:nvPr/>
          </p:nvSpPr>
          <p:spPr>
            <a:xfrm>
              <a:off x="4478450" y="631322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3988;p50"/>
            <p:cNvSpPr/>
            <p:nvPr/>
          </p:nvSpPr>
          <p:spPr>
            <a:xfrm>
              <a:off x="4459050" y="625682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3989;p50"/>
            <p:cNvSpPr/>
            <p:nvPr/>
          </p:nvSpPr>
          <p:spPr>
            <a:xfrm>
              <a:off x="4425000" y="640315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3990;p50"/>
            <p:cNvSpPr/>
            <p:nvPr/>
          </p:nvSpPr>
          <p:spPr>
            <a:xfrm>
              <a:off x="4399400" y="628067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3991;p50"/>
            <p:cNvSpPr/>
            <p:nvPr/>
          </p:nvSpPr>
          <p:spPr>
            <a:xfrm>
              <a:off x="4431250" y="635132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3992;p50"/>
            <p:cNvSpPr/>
            <p:nvPr/>
          </p:nvSpPr>
          <p:spPr>
            <a:xfrm>
              <a:off x="4366675" y="634867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 name="Google Shape;3993;p50"/>
            <p:cNvSpPr/>
            <p:nvPr/>
          </p:nvSpPr>
          <p:spPr>
            <a:xfrm>
              <a:off x="4359525" y="643295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 name="Google Shape;3994;p50"/>
            <p:cNvSpPr/>
            <p:nvPr/>
          </p:nvSpPr>
          <p:spPr>
            <a:xfrm>
              <a:off x="4324100" y="633532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 name="Google Shape;3995;p50"/>
            <p:cNvSpPr/>
            <p:nvPr/>
          </p:nvSpPr>
          <p:spPr>
            <a:xfrm>
              <a:off x="4302375" y="639162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 name="Google Shape;3996;p50"/>
            <p:cNvSpPr/>
            <p:nvPr/>
          </p:nvSpPr>
          <p:spPr>
            <a:xfrm>
              <a:off x="3823100" y="616022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 name="Google Shape;3997;p50"/>
            <p:cNvSpPr/>
            <p:nvPr/>
          </p:nvSpPr>
          <p:spPr>
            <a:xfrm>
              <a:off x="3832025" y="636675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 name="Google Shape;3998;p50"/>
            <p:cNvSpPr/>
            <p:nvPr/>
          </p:nvSpPr>
          <p:spPr>
            <a:xfrm>
              <a:off x="3810300" y="658795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 name="Google Shape;3999;p50"/>
            <p:cNvSpPr/>
            <p:nvPr/>
          </p:nvSpPr>
          <p:spPr>
            <a:xfrm>
              <a:off x="3723075" y="683445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 name="Google Shape;4000;p50"/>
            <p:cNvSpPr/>
            <p:nvPr/>
          </p:nvSpPr>
          <p:spPr>
            <a:xfrm>
              <a:off x="2857200" y="720887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 name="Google Shape;4001;p50"/>
            <p:cNvSpPr/>
            <p:nvPr/>
          </p:nvSpPr>
          <p:spPr>
            <a:xfrm>
              <a:off x="3415000" y="723117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 name="Google Shape;4002;p50"/>
            <p:cNvSpPr/>
            <p:nvPr/>
          </p:nvSpPr>
          <p:spPr>
            <a:xfrm>
              <a:off x="3189375" y="660287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 name="Google Shape;4003;p50"/>
            <p:cNvSpPr/>
            <p:nvPr/>
          </p:nvSpPr>
          <p:spPr>
            <a:xfrm>
              <a:off x="3095625" y="687635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 name="Google Shape;4004;p50"/>
            <p:cNvSpPr/>
            <p:nvPr/>
          </p:nvSpPr>
          <p:spPr>
            <a:xfrm>
              <a:off x="3859700" y="689712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4005;p50"/>
            <p:cNvSpPr/>
            <p:nvPr/>
          </p:nvSpPr>
          <p:spPr>
            <a:xfrm>
              <a:off x="3469475" y="742277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4006;p50"/>
            <p:cNvSpPr/>
            <p:nvPr/>
          </p:nvSpPr>
          <p:spPr>
            <a:xfrm>
              <a:off x="3593600" y="702790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4007;p50"/>
            <p:cNvSpPr/>
            <p:nvPr/>
          </p:nvSpPr>
          <p:spPr>
            <a:xfrm>
              <a:off x="3318575" y="743420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 name="Google Shape;4008;p50"/>
            <p:cNvSpPr/>
            <p:nvPr/>
          </p:nvSpPr>
          <p:spPr>
            <a:xfrm>
              <a:off x="3548050" y="640182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 name="Google Shape;4009;p50"/>
            <p:cNvSpPr/>
            <p:nvPr/>
          </p:nvSpPr>
          <p:spPr>
            <a:xfrm>
              <a:off x="3444775" y="674810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 name="Google Shape;4010;p50"/>
            <p:cNvSpPr/>
            <p:nvPr/>
          </p:nvSpPr>
          <p:spPr>
            <a:xfrm>
              <a:off x="2947100" y="685362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2" name="Google Shape;4011;p50"/>
            <p:cNvSpPr/>
            <p:nvPr/>
          </p:nvSpPr>
          <p:spPr>
            <a:xfrm>
              <a:off x="2779075" y="630650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3" name="Google Shape;4012;p50"/>
            <p:cNvSpPr/>
            <p:nvPr/>
          </p:nvSpPr>
          <p:spPr>
            <a:xfrm>
              <a:off x="3691600" y="664417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4" name="Google Shape;4013;p50"/>
            <p:cNvSpPr/>
            <p:nvPr/>
          </p:nvSpPr>
          <p:spPr>
            <a:xfrm>
              <a:off x="3637950" y="650232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5" name="Google Shape;4014;p50"/>
            <p:cNvSpPr/>
            <p:nvPr/>
          </p:nvSpPr>
          <p:spPr>
            <a:xfrm>
              <a:off x="3808875" y="643445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6" name="Google Shape;4015;p50"/>
            <p:cNvSpPr/>
            <p:nvPr/>
          </p:nvSpPr>
          <p:spPr>
            <a:xfrm>
              <a:off x="3474025" y="695575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7" name="Google Shape;4016;p50"/>
            <p:cNvSpPr/>
            <p:nvPr/>
          </p:nvSpPr>
          <p:spPr>
            <a:xfrm>
              <a:off x="3701275" y="689250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8" name="Google Shape;4017;p50"/>
            <p:cNvSpPr/>
            <p:nvPr/>
          </p:nvSpPr>
          <p:spPr>
            <a:xfrm>
              <a:off x="3594075" y="703230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9" name="Google Shape;4018;p50"/>
            <p:cNvSpPr/>
            <p:nvPr/>
          </p:nvSpPr>
          <p:spPr>
            <a:xfrm>
              <a:off x="3507550" y="680592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0" name="Google Shape;4019;p50"/>
            <p:cNvSpPr/>
            <p:nvPr/>
          </p:nvSpPr>
          <p:spPr>
            <a:xfrm>
              <a:off x="3071800" y="665557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1" name="Google Shape;4020;p50"/>
            <p:cNvSpPr/>
            <p:nvPr/>
          </p:nvSpPr>
          <p:spPr>
            <a:xfrm>
              <a:off x="3095350" y="692120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2" name="Google Shape;4021;p50"/>
            <p:cNvSpPr/>
            <p:nvPr/>
          </p:nvSpPr>
          <p:spPr>
            <a:xfrm>
              <a:off x="3024925" y="691875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3" name="Google Shape;4022;p50"/>
            <p:cNvSpPr/>
            <p:nvPr/>
          </p:nvSpPr>
          <p:spPr>
            <a:xfrm>
              <a:off x="2895600" y="727355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4" name="Google Shape;4023;p50"/>
            <p:cNvSpPr/>
            <p:nvPr/>
          </p:nvSpPr>
          <p:spPr>
            <a:xfrm>
              <a:off x="3002950" y="728402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5" name="Google Shape;4024;p50"/>
            <p:cNvSpPr/>
            <p:nvPr/>
          </p:nvSpPr>
          <p:spPr>
            <a:xfrm>
              <a:off x="3412575" y="726452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6" name="Google Shape;4025;p50"/>
            <p:cNvSpPr/>
            <p:nvPr/>
          </p:nvSpPr>
          <p:spPr>
            <a:xfrm>
              <a:off x="3162750" y="729657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7" name="Google Shape;4026;p50"/>
            <p:cNvSpPr/>
            <p:nvPr/>
          </p:nvSpPr>
          <p:spPr>
            <a:xfrm>
              <a:off x="3335225" y="744192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8" name="Google Shape;4027;p50"/>
            <p:cNvSpPr/>
            <p:nvPr/>
          </p:nvSpPr>
          <p:spPr>
            <a:xfrm>
              <a:off x="4256175" y="6884450"/>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69" name="Google Shape;4028;p50"/>
            <p:cNvSpPr/>
            <p:nvPr/>
          </p:nvSpPr>
          <p:spPr>
            <a:xfrm>
              <a:off x="4020150" y="6035775"/>
              <a:ext cx="27725" cy="27700"/>
            </a:xfrm>
            <a:custGeom>
              <a:avLst/>
              <a:gdLst/>
              <a:ahLst/>
              <a:cxnLst/>
              <a:rect l="l" t="t" r="r" b="b"/>
              <a:pathLst>
                <a:path w="1109" h="1108" extrusionOk="0">
                  <a:moveTo>
                    <a:pt x="549" y="0"/>
                  </a:moveTo>
                  <a:cubicBezTo>
                    <a:pt x="251" y="0"/>
                    <a:pt x="1" y="250"/>
                    <a:pt x="1" y="548"/>
                  </a:cubicBezTo>
                  <a:cubicBezTo>
                    <a:pt x="1" y="857"/>
                    <a:pt x="251" y="1107"/>
                    <a:pt x="549" y="1107"/>
                  </a:cubicBezTo>
                  <a:cubicBezTo>
                    <a:pt x="858" y="1107"/>
                    <a:pt x="1108" y="857"/>
                    <a:pt x="1108" y="548"/>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0" name="Google Shape;4029;p50"/>
            <p:cNvSpPr/>
            <p:nvPr/>
          </p:nvSpPr>
          <p:spPr>
            <a:xfrm>
              <a:off x="3312025" y="6333888"/>
              <a:ext cx="27700" cy="27400"/>
            </a:xfrm>
            <a:custGeom>
              <a:avLst/>
              <a:gdLst/>
              <a:ahLst/>
              <a:cxnLst/>
              <a:rect l="l" t="t" r="r" b="b"/>
              <a:pathLst>
                <a:path w="1108" h="1096" extrusionOk="0">
                  <a:moveTo>
                    <a:pt x="560" y="0"/>
                  </a:moveTo>
                  <a:cubicBezTo>
                    <a:pt x="251" y="0"/>
                    <a:pt x="1" y="239"/>
                    <a:pt x="1" y="548"/>
                  </a:cubicBezTo>
                  <a:cubicBezTo>
                    <a:pt x="1" y="846"/>
                    <a:pt x="251" y="1096"/>
                    <a:pt x="560" y="1096"/>
                  </a:cubicBezTo>
                  <a:cubicBezTo>
                    <a:pt x="858" y="1096"/>
                    <a:pt x="1108" y="846"/>
                    <a:pt x="1108" y="548"/>
                  </a:cubicBezTo>
                  <a:cubicBezTo>
                    <a:pt x="1108" y="239"/>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1" name="Google Shape;4030;p50"/>
            <p:cNvSpPr/>
            <p:nvPr/>
          </p:nvSpPr>
          <p:spPr>
            <a:xfrm>
              <a:off x="3587038" y="60419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77" name="Action Button: Home 76">
            <a:hlinkClick r:id="rId2" action="ppaction://hlinksldjump" highlightClick="1"/>
          </p:cNvPr>
          <p:cNvSpPr/>
          <p:nvPr/>
        </p:nvSpPr>
        <p:spPr>
          <a:xfrm>
            <a:off x="8155878" y="4339950"/>
            <a:ext cx="907582" cy="733735"/>
          </a:xfrm>
          <a:prstGeom prst="actionButtonHome">
            <a:avLst/>
          </a:prstGeom>
          <a:gradFill rotWithShape="1">
            <a:gsLst>
              <a:gs pos="0">
                <a:srgbClr val="FEE5E6">
                  <a:tint val="50000"/>
                  <a:satMod val="300000"/>
                </a:srgbClr>
              </a:gs>
              <a:gs pos="35000">
                <a:srgbClr val="FEE5E6">
                  <a:tint val="37000"/>
                  <a:satMod val="300000"/>
                </a:srgbClr>
              </a:gs>
              <a:gs pos="100000">
                <a:srgbClr val="FEE5E6">
                  <a:tint val="15000"/>
                  <a:satMod val="350000"/>
                </a:srgbClr>
              </a:gs>
            </a:gsLst>
            <a:lin ang="16200000" scaled="1"/>
          </a:gradFill>
          <a:ln w="9525" cap="flat" cmpd="sng" algn="ctr">
            <a:solidFill>
              <a:srgbClr val="FEE5E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363066"/>
              </a:solidFill>
              <a:effectLst/>
              <a:uLnTx/>
              <a:uFillTx/>
              <a:latin typeface="Arial"/>
            </a:endParaRP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669" y="878954"/>
            <a:ext cx="543391" cy="1081703"/>
          </a:xfrm>
          <a:prstGeom prst="rect">
            <a:avLst/>
          </a:prstGeom>
        </p:spPr>
      </p:pic>
      <p:pic>
        <p:nvPicPr>
          <p:cNvPr id="79" name="Picture 78"/>
          <p:cNvPicPr/>
          <p:nvPr/>
        </p:nvPicPr>
        <p:blipFill>
          <a:blip r:embed="rId4"/>
          <a:stretch>
            <a:fillRect/>
          </a:stretch>
        </p:blipFill>
        <p:spPr>
          <a:xfrm>
            <a:off x="2350929" y="174215"/>
            <a:ext cx="4338736" cy="2480631"/>
          </a:xfrm>
          <a:prstGeom prst="rect">
            <a:avLst/>
          </a:prstGeom>
        </p:spPr>
      </p:pic>
      <p:cxnSp>
        <p:nvCxnSpPr>
          <p:cNvPr id="3" name="Straight Arrow Connector 2"/>
          <p:cNvCxnSpPr>
            <a:endCxn id="7" idx="0"/>
          </p:cNvCxnSpPr>
          <p:nvPr/>
        </p:nvCxnSpPr>
        <p:spPr>
          <a:xfrm flipH="1">
            <a:off x="1597333" y="1502229"/>
            <a:ext cx="1397795" cy="5805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80" idx="0"/>
          </p:cNvCxnSpPr>
          <p:nvPr/>
        </p:nvCxnSpPr>
        <p:spPr>
          <a:xfrm>
            <a:off x="5579706" y="1503457"/>
            <a:ext cx="2135468" cy="5434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922833" y="2082809"/>
            <a:ext cx="1349000" cy="572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dirty="0" err="1" smtClean="0">
                <a:solidFill>
                  <a:srgbClr val="002060"/>
                </a:solidFill>
              </a:rPr>
              <a:t>Tuabin</a:t>
            </a:r>
            <a:r>
              <a:rPr lang="en-US" sz="1600" dirty="0" smtClean="0">
                <a:solidFill>
                  <a:srgbClr val="002060"/>
                </a:solidFill>
              </a:rPr>
              <a:t> </a:t>
            </a:r>
            <a:r>
              <a:rPr lang="en-US" sz="1600" dirty="0" err="1" smtClean="0">
                <a:solidFill>
                  <a:srgbClr val="002060"/>
                </a:solidFill>
              </a:rPr>
              <a:t>gió</a:t>
            </a:r>
            <a:endParaRPr lang="en-US" sz="1600" dirty="0">
              <a:solidFill>
                <a:srgbClr val="002060"/>
              </a:solidFill>
            </a:endParaRPr>
          </a:p>
        </p:txBody>
      </p:sp>
      <p:sp>
        <p:nvSpPr>
          <p:cNvPr id="80" name="Rounded Rectangle 79"/>
          <p:cNvSpPr/>
          <p:nvPr/>
        </p:nvSpPr>
        <p:spPr>
          <a:xfrm>
            <a:off x="6895323" y="2046870"/>
            <a:ext cx="1639702" cy="77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dirty="0" err="1" smtClean="0">
                <a:solidFill>
                  <a:srgbClr val="002060"/>
                </a:solidFill>
              </a:rPr>
              <a:t>Tấm</a:t>
            </a:r>
            <a:r>
              <a:rPr lang="en-US" sz="1600" dirty="0" smtClean="0">
                <a:solidFill>
                  <a:srgbClr val="002060"/>
                </a:solidFill>
              </a:rPr>
              <a:t> pin </a:t>
            </a:r>
            <a:r>
              <a:rPr lang="en-US" sz="1600" dirty="0" err="1" smtClean="0">
                <a:solidFill>
                  <a:srgbClr val="002060"/>
                </a:solidFill>
              </a:rPr>
              <a:t>năng</a:t>
            </a:r>
            <a:r>
              <a:rPr lang="en-US" sz="1600" dirty="0" smtClean="0">
                <a:solidFill>
                  <a:srgbClr val="002060"/>
                </a:solidFill>
              </a:rPr>
              <a:t> </a:t>
            </a:r>
            <a:r>
              <a:rPr lang="en-US" sz="1600" dirty="0" err="1" smtClean="0">
                <a:solidFill>
                  <a:srgbClr val="002060"/>
                </a:solidFill>
              </a:rPr>
              <a:t>lượng</a:t>
            </a:r>
            <a:r>
              <a:rPr lang="en-US" sz="1600" dirty="0" smtClean="0">
                <a:solidFill>
                  <a:srgbClr val="002060"/>
                </a:solidFill>
              </a:rPr>
              <a:t> </a:t>
            </a:r>
            <a:r>
              <a:rPr lang="en-US" sz="1600" dirty="0" err="1" smtClean="0">
                <a:solidFill>
                  <a:srgbClr val="002060"/>
                </a:solidFill>
              </a:rPr>
              <a:t>mặt</a:t>
            </a:r>
            <a:r>
              <a:rPr lang="en-US" sz="1600" dirty="0" smtClean="0">
                <a:solidFill>
                  <a:srgbClr val="002060"/>
                </a:solidFill>
              </a:rPr>
              <a:t> </a:t>
            </a:r>
            <a:r>
              <a:rPr lang="en-US" sz="1600" dirty="0" err="1" smtClean="0">
                <a:solidFill>
                  <a:srgbClr val="002060"/>
                </a:solidFill>
              </a:rPr>
              <a:t>trời</a:t>
            </a:r>
            <a:endParaRPr lang="en-US" sz="1600" dirty="0">
              <a:solidFill>
                <a:srgbClr val="002060"/>
              </a:solidFill>
            </a:endParaRPr>
          </a:p>
        </p:txBody>
      </p:sp>
      <p:sp>
        <p:nvSpPr>
          <p:cNvPr id="10" name="Rounded Rectangle 9"/>
          <p:cNvSpPr/>
          <p:nvPr/>
        </p:nvSpPr>
        <p:spPr>
          <a:xfrm>
            <a:off x="5191782" y="2989876"/>
            <a:ext cx="3417887" cy="1605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600" dirty="0" err="1" smtClean="0">
                <a:solidFill>
                  <a:srgbClr val="002060"/>
                </a:solidFill>
              </a:rPr>
              <a:t>Chuyển</a:t>
            </a:r>
            <a:r>
              <a:rPr lang="fr-FR" sz="1600" dirty="0" smtClean="0">
                <a:solidFill>
                  <a:srgbClr val="002060"/>
                </a:solidFill>
              </a:rPr>
              <a:t> </a:t>
            </a:r>
            <a:r>
              <a:rPr lang="fr-FR" sz="1600" dirty="0" err="1">
                <a:solidFill>
                  <a:srgbClr val="002060"/>
                </a:solidFill>
              </a:rPr>
              <a:t>đổi</a:t>
            </a:r>
            <a:r>
              <a:rPr lang="fr-FR" sz="1600" dirty="0">
                <a:solidFill>
                  <a:srgbClr val="002060"/>
                </a:solidFill>
              </a:rPr>
              <a:t> </a:t>
            </a:r>
            <a:r>
              <a:rPr lang="fr-FR" sz="1600" dirty="0" err="1">
                <a:solidFill>
                  <a:srgbClr val="002060"/>
                </a:solidFill>
              </a:rPr>
              <a:t>ánh</a:t>
            </a:r>
            <a:r>
              <a:rPr lang="fr-FR" sz="1600" dirty="0">
                <a:solidFill>
                  <a:srgbClr val="002060"/>
                </a:solidFill>
              </a:rPr>
              <a:t> </a:t>
            </a:r>
            <a:r>
              <a:rPr lang="fr-FR" sz="1600" dirty="0" err="1">
                <a:solidFill>
                  <a:srgbClr val="002060"/>
                </a:solidFill>
              </a:rPr>
              <a:t>sáng</a:t>
            </a:r>
            <a:r>
              <a:rPr lang="fr-FR" sz="1600" dirty="0">
                <a:solidFill>
                  <a:srgbClr val="002060"/>
                </a:solidFill>
              </a:rPr>
              <a:t> </a:t>
            </a:r>
            <a:r>
              <a:rPr lang="fr-FR" sz="1600" dirty="0" err="1">
                <a:solidFill>
                  <a:srgbClr val="002060"/>
                </a:solidFill>
              </a:rPr>
              <a:t>mặt</a:t>
            </a:r>
            <a:r>
              <a:rPr lang="fr-FR" sz="1600" dirty="0">
                <a:solidFill>
                  <a:srgbClr val="002060"/>
                </a:solidFill>
              </a:rPr>
              <a:t> </a:t>
            </a:r>
            <a:r>
              <a:rPr lang="fr-FR" sz="1600" dirty="0" err="1">
                <a:solidFill>
                  <a:srgbClr val="002060"/>
                </a:solidFill>
              </a:rPr>
              <a:t>trời</a:t>
            </a:r>
            <a:r>
              <a:rPr lang="fr-FR" sz="1600" dirty="0">
                <a:solidFill>
                  <a:srgbClr val="002060"/>
                </a:solidFill>
              </a:rPr>
              <a:t> </a:t>
            </a:r>
            <a:r>
              <a:rPr lang="fr-FR" sz="1600" dirty="0" err="1">
                <a:solidFill>
                  <a:srgbClr val="002060"/>
                </a:solidFill>
              </a:rPr>
              <a:t>thành</a:t>
            </a:r>
            <a:r>
              <a:rPr lang="fr-FR" sz="1600" dirty="0">
                <a:solidFill>
                  <a:srgbClr val="002060"/>
                </a:solidFill>
              </a:rPr>
              <a:t> </a:t>
            </a:r>
            <a:r>
              <a:rPr lang="fr-FR" sz="1600" dirty="0" err="1">
                <a:solidFill>
                  <a:srgbClr val="002060"/>
                </a:solidFill>
              </a:rPr>
              <a:t>dòng</a:t>
            </a:r>
            <a:r>
              <a:rPr lang="fr-FR" sz="1600" dirty="0">
                <a:solidFill>
                  <a:srgbClr val="002060"/>
                </a:solidFill>
              </a:rPr>
              <a:t> </a:t>
            </a:r>
            <a:r>
              <a:rPr lang="fr-FR" sz="1600" dirty="0" err="1" smtClean="0">
                <a:solidFill>
                  <a:srgbClr val="002060"/>
                </a:solidFill>
              </a:rPr>
              <a:t>điện</a:t>
            </a:r>
            <a:r>
              <a:rPr lang="fr-FR" sz="1600" dirty="0" smtClean="0">
                <a:solidFill>
                  <a:srgbClr val="002060"/>
                </a:solidFill>
              </a:rPr>
              <a:t>. </a:t>
            </a:r>
          </a:p>
          <a:p>
            <a:pPr>
              <a:lnSpc>
                <a:spcPct val="150000"/>
              </a:lnSpc>
            </a:pPr>
            <a:r>
              <a:rPr lang="fr-FR" sz="1600" dirty="0" smtClean="0">
                <a:solidFill>
                  <a:srgbClr val="002060"/>
                </a:solidFill>
              </a:rPr>
              <a:t>=&gt; </a:t>
            </a:r>
            <a:r>
              <a:rPr lang="fr-FR" sz="1600" dirty="0">
                <a:solidFill>
                  <a:srgbClr val="002060"/>
                </a:solidFill>
              </a:rPr>
              <a:t>Cung </a:t>
            </a:r>
            <a:r>
              <a:rPr lang="fr-FR" sz="1600" dirty="0" err="1">
                <a:solidFill>
                  <a:srgbClr val="002060"/>
                </a:solidFill>
              </a:rPr>
              <a:t>cấp</a:t>
            </a:r>
            <a:r>
              <a:rPr lang="fr-FR" sz="1600" dirty="0">
                <a:solidFill>
                  <a:srgbClr val="002060"/>
                </a:solidFill>
              </a:rPr>
              <a:t> </a:t>
            </a:r>
            <a:r>
              <a:rPr lang="fr-FR" sz="1600" dirty="0" err="1">
                <a:solidFill>
                  <a:srgbClr val="002060"/>
                </a:solidFill>
              </a:rPr>
              <a:t>điện</a:t>
            </a:r>
            <a:r>
              <a:rPr lang="fr-FR" sz="1600" dirty="0">
                <a:solidFill>
                  <a:srgbClr val="002060"/>
                </a:solidFill>
              </a:rPr>
              <a:t> </a:t>
            </a:r>
            <a:r>
              <a:rPr lang="fr-FR" sz="1600" dirty="0" err="1">
                <a:solidFill>
                  <a:srgbClr val="002060"/>
                </a:solidFill>
              </a:rPr>
              <a:t>cho</a:t>
            </a:r>
            <a:r>
              <a:rPr lang="fr-FR" sz="1600" dirty="0">
                <a:solidFill>
                  <a:srgbClr val="002060"/>
                </a:solidFill>
              </a:rPr>
              <a:t> </a:t>
            </a:r>
            <a:r>
              <a:rPr lang="fr-FR" sz="1600" dirty="0" err="1">
                <a:solidFill>
                  <a:srgbClr val="002060"/>
                </a:solidFill>
              </a:rPr>
              <a:t>gia</a:t>
            </a:r>
            <a:r>
              <a:rPr lang="fr-FR" sz="1600" dirty="0">
                <a:solidFill>
                  <a:srgbClr val="002060"/>
                </a:solidFill>
              </a:rPr>
              <a:t> </a:t>
            </a:r>
            <a:r>
              <a:rPr lang="fr-FR" sz="1600" dirty="0" err="1">
                <a:solidFill>
                  <a:srgbClr val="002060"/>
                </a:solidFill>
              </a:rPr>
              <a:t>đình</a:t>
            </a:r>
            <a:r>
              <a:rPr lang="fr-FR" sz="1600" dirty="0">
                <a:solidFill>
                  <a:srgbClr val="002060"/>
                </a:solidFill>
              </a:rPr>
              <a:t>.</a:t>
            </a:r>
            <a:endParaRPr lang="en-US" sz="1600" dirty="0">
              <a:solidFill>
                <a:srgbClr val="002060"/>
              </a:solidFill>
            </a:endParaRPr>
          </a:p>
        </p:txBody>
      </p:sp>
      <p:sp>
        <p:nvSpPr>
          <p:cNvPr id="82" name="Rounded Rectangle 81"/>
          <p:cNvSpPr/>
          <p:nvPr/>
        </p:nvSpPr>
        <p:spPr>
          <a:xfrm>
            <a:off x="399202" y="2817095"/>
            <a:ext cx="3325288" cy="1523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600" dirty="0" err="1" smtClean="0">
                <a:solidFill>
                  <a:srgbClr val="002060"/>
                </a:solidFill>
              </a:rPr>
              <a:t>Chuyển</a:t>
            </a:r>
            <a:r>
              <a:rPr lang="fr-FR" sz="1600" dirty="0" smtClean="0">
                <a:solidFill>
                  <a:srgbClr val="002060"/>
                </a:solidFill>
              </a:rPr>
              <a:t> </a:t>
            </a:r>
            <a:r>
              <a:rPr lang="fr-FR" sz="1600" dirty="0" err="1">
                <a:solidFill>
                  <a:srgbClr val="002060"/>
                </a:solidFill>
              </a:rPr>
              <a:t>đổi</a:t>
            </a:r>
            <a:r>
              <a:rPr lang="fr-FR" sz="1600" dirty="0">
                <a:solidFill>
                  <a:srgbClr val="002060"/>
                </a:solidFill>
              </a:rPr>
              <a:t> </a:t>
            </a:r>
            <a:r>
              <a:rPr lang="fr-FR" sz="1600" dirty="0" err="1">
                <a:solidFill>
                  <a:srgbClr val="002060"/>
                </a:solidFill>
              </a:rPr>
              <a:t>năng</a:t>
            </a:r>
            <a:r>
              <a:rPr lang="fr-FR" sz="1600" dirty="0">
                <a:solidFill>
                  <a:srgbClr val="002060"/>
                </a:solidFill>
              </a:rPr>
              <a:t> </a:t>
            </a:r>
            <a:r>
              <a:rPr lang="fr-FR" sz="1600" dirty="0" err="1">
                <a:solidFill>
                  <a:srgbClr val="002060"/>
                </a:solidFill>
              </a:rPr>
              <a:t>lượng</a:t>
            </a:r>
            <a:r>
              <a:rPr lang="fr-FR" sz="1600" dirty="0">
                <a:solidFill>
                  <a:srgbClr val="002060"/>
                </a:solidFill>
              </a:rPr>
              <a:t> </a:t>
            </a:r>
            <a:r>
              <a:rPr lang="fr-FR" sz="1600" dirty="0" err="1">
                <a:solidFill>
                  <a:srgbClr val="002060"/>
                </a:solidFill>
              </a:rPr>
              <a:t>gió</a:t>
            </a:r>
            <a:r>
              <a:rPr lang="fr-FR" sz="1600" dirty="0">
                <a:solidFill>
                  <a:srgbClr val="002060"/>
                </a:solidFill>
              </a:rPr>
              <a:t> </a:t>
            </a:r>
            <a:r>
              <a:rPr lang="fr-FR" sz="1600" dirty="0" err="1">
                <a:solidFill>
                  <a:srgbClr val="002060"/>
                </a:solidFill>
              </a:rPr>
              <a:t>thành</a:t>
            </a:r>
            <a:r>
              <a:rPr lang="fr-FR" sz="1600" dirty="0">
                <a:solidFill>
                  <a:srgbClr val="002060"/>
                </a:solidFill>
              </a:rPr>
              <a:t> </a:t>
            </a:r>
            <a:r>
              <a:rPr lang="fr-FR" sz="1600" dirty="0" err="1">
                <a:solidFill>
                  <a:srgbClr val="002060"/>
                </a:solidFill>
              </a:rPr>
              <a:t>dòng</a:t>
            </a:r>
            <a:r>
              <a:rPr lang="fr-FR" sz="1600" dirty="0">
                <a:solidFill>
                  <a:srgbClr val="002060"/>
                </a:solidFill>
              </a:rPr>
              <a:t> </a:t>
            </a:r>
            <a:r>
              <a:rPr lang="fr-FR" sz="1600" dirty="0" err="1" smtClean="0">
                <a:solidFill>
                  <a:srgbClr val="002060"/>
                </a:solidFill>
              </a:rPr>
              <a:t>điện</a:t>
            </a:r>
            <a:r>
              <a:rPr lang="fr-FR" sz="1600" dirty="0" smtClean="0">
                <a:solidFill>
                  <a:srgbClr val="002060"/>
                </a:solidFill>
              </a:rPr>
              <a:t>.</a:t>
            </a:r>
          </a:p>
          <a:p>
            <a:pPr>
              <a:lnSpc>
                <a:spcPct val="150000"/>
              </a:lnSpc>
            </a:pPr>
            <a:r>
              <a:rPr lang="fr-FR" sz="1600" dirty="0" smtClean="0">
                <a:solidFill>
                  <a:srgbClr val="002060"/>
                </a:solidFill>
              </a:rPr>
              <a:t>=&gt; </a:t>
            </a:r>
            <a:r>
              <a:rPr lang="fr-FR" sz="1600" dirty="0">
                <a:solidFill>
                  <a:srgbClr val="002060"/>
                </a:solidFill>
              </a:rPr>
              <a:t>Cung </a:t>
            </a:r>
            <a:r>
              <a:rPr lang="fr-FR" sz="1600" dirty="0" err="1">
                <a:solidFill>
                  <a:srgbClr val="002060"/>
                </a:solidFill>
              </a:rPr>
              <a:t>cấp</a:t>
            </a:r>
            <a:r>
              <a:rPr lang="fr-FR" sz="1600" dirty="0">
                <a:solidFill>
                  <a:srgbClr val="002060"/>
                </a:solidFill>
              </a:rPr>
              <a:t> </a:t>
            </a:r>
            <a:r>
              <a:rPr lang="fr-FR" sz="1600" dirty="0" err="1">
                <a:solidFill>
                  <a:srgbClr val="002060"/>
                </a:solidFill>
              </a:rPr>
              <a:t>điện</a:t>
            </a:r>
            <a:r>
              <a:rPr lang="fr-FR" sz="1600" dirty="0">
                <a:solidFill>
                  <a:srgbClr val="002060"/>
                </a:solidFill>
              </a:rPr>
              <a:t> </a:t>
            </a:r>
            <a:r>
              <a:rPr lang="fr-FR" sz="1600" dirty="0" err="1">
                <a:solidFill>
                  <a:srgbClr val="002060"/>
                </a:solidFill>
              </a:rPr>
              <a:t>cho</a:t>
            </a:r>
            <a:r>
              <a:rPr lang="fr-FR" sz="1600" dirty="0">
                <a:solidFill>
                  <a:srgbClr val="002060"/>
                </a:solidFill>
              </a:rPr>
              <a:t> </a:t>
            </a:r>
            <a:r>
              <a:rPr lang="fr-FR" sz="1600" dirty="0" err="1">
                <a:solidFill>
                  <a:srgbClr val="002060"/>
                </a:solidFill>
              </a:rPr>
              <a:t>gia</a:t>
            </a:r>
            <a:r>
              <a:rPr lang="fr-FR" sz="1600" dirty="0">
                <a:solidFill>
                  <a:srgbClr val="002060"/>
                </a:solidFill>
              </a:rPr>
              <a:t> </a:t>
            </a:r>
            <a:r>
              <a:rPr lang="fr-FR" sz="1600" dirty="0" err="1" smtClean="0">
                <a:solidFill>
                  <a:srgbClr val="002060"/>
                </a:solidFill>
              </a:rPr>
              <a:t>đình</a:t>
            </a:r>
            <a:r>
              <a:rPr lang="fr-FR" sz="1600" dirty="0" smtClean="0">
                <a:solidFill>
                  <a:srgbClr val="002060"/>
                </a:solidFill>
              </a:rPr>
              <a:t>.</a:t>
            </a:r>
            <a:endParaRPr lang="en-US" sz="1600" dirty="0">
              <a:solidFill>
                <a:srgbClr val="002060"/>
              </a:solidFill>
            </a:endParaRPr>
          </a:p>
        </p:txBody>
      </p:sp>
    </p:spTree>
    <p:extLst>
      <p:ext uri="{BB962C8B-B14F-4D97-AF65-F5344CB8AC3E}">
        <p14:creationId xmlns:p14="http://schemas.microsoft.com/office/powerpoint/2010/main" val="83595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wipe(down)">
                                      <p:cBhvr>
                                        <p:cTn id="20" dur="500"/>
                                        <p:tgtEl>
                                          <p:spTgt spid="8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barn(inVertical)">
                                      <p:cBhvr>
                                        <p:cTn id="28" dur="500"/>
                                        <p:tgtEl>
                                          <p:spTgt spid="8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0" grpId="0" animBg="1"/>
      <p:bldP spid="10" grpId="0" animBg="1"/>
      <p:bldP spid="8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p:cNvGraphicFramePr>
            <a:graphicFrameLocks noGrp="1"/>
          </p:cNvGraphicFramePr>
          <p:nvPr>
            <p:extLst>
              <p:ext uri="{D42A27DB-BD31-4B8C-83A1-F6EECF244321}">
                <p14:modId xmlns:p14="http://schemas.microsoft.com/office/powerpoint/2010/main" val="2537432008"/>
              </p:ext>
            </p:extLst>
          </p:nvPr>
        </p:nvGraphicFramePr>
        <p:xfrm>
          <a:off x="148855" y="446567"/>
          <a:ext cx="8803760" cy="4293543"/>
        </p:xfrm>
        <a:graphic>
          <a:graphicData uri="http://schemas.openxmlformats.org/drawingml/2006/table">
            <a:tbl>
              <a:tblPr firstRow="1" firstCol="1" bandRow="1">
                <a:tableStyleId>{2C4C9752-75CE-48E9-BA76-B773FC725C76}</a:tableStyleId>
              </a:tblPr>
              <a:tblGrid>
                <a:gridCol w="861238"/>
                <a:gridCol w="2413591"/>
                <a:gridCol w="2721935"/>
                <a:gridCol w="2806996"/>
              </a:tblGrid>
              <a:tr h="552893">
                <a:tc>
                  <a:txBody>
                    <a:bodyPr/>
                    <a:lstStyle/>
                    <a:p>
                      <a:pPr>
                        <a:lnSpc>
                          <a:spcPct val="150000"/>
                        </a:lnSpc>
                        <a:spcBef>
                          <a:spcPts val="300"/>
                        </a:spcBef>
                        <a:spcAft>
                          <a:spcPts val="300"/>
                        </a:spcAft>
                      </a:pPr>
                      <a:r>
                        <a:rPr lang="en-US" sz="1800">
                          <a:effectLst/>
                        </a:rPr>
                        <a:t> </a:t>
                      </a:r>
                      <a:endParaRPr lang="en-US" sz="1800">
                        <a:effectLst/>
                        <a:latin typeface="Calibri"/>
                        <a:ea typeface="Calibri"/>
                        <a:cs typeface="Times New Roman"/>
                      </a:endParaRPr>
                    </a:p>
                  </a:txBody>
                  <a:tcPr marL="58677" marR="58677" marT="0" marB="0"/>
                </a:tc>
                <a:tc>
                  <a:txBody>
                    <a:bodyPr/>
                    <a:lstStyle/>
                    <a:p>
                      <a:pPr algn="ctr">
                        <a:lnSpc>
                          <a:spcPct val="150000"/>
                        </a:lnSpc>
                        <a:spcBef>
                          <a:spcPts val="300"/>
                        </a:spcBef>
                        <a:spcAft>
                          <a:spcPts val="300"/>
                        </a:spcAft>
                      </a:pPr>
                      <a:r>
                        <a:rPr lang="en-US" sz="1800" b="1">
                          <a:effectLst/>
                        </a:rPr>
                        <a:t>Tự nhiên</a:t>
                      </a:r>
                      <a:endParaRPr lang="en-US" sz="1800" b="1">
                        <a:effectLst/>
                        <a:latin typeface="Calibri"/>
                        <a:ea typeface="Calibri"/>
                        <a:cs typeface="Times New Roman"/>
                      </a:endParaRPr>
                    </a:p>
                  </a:txBody>
                  <a:tcPr marL="58677" marR="58677" marT="0" marB="0"/>
                </a:tc>
                <a:tc>
                  <a:txBody>
                    <a:bodyPr/>
                    <a:lstStyle/>
                    <a:p>
                      <a:pPr algn="ctr">
                        <a:lnSpc>
                          <a:spcPct val="150000"/>
                        </a:lnSpc>
                        <a:spcBef>
                          <a:spcPts val="300"/>
                        </a:spcBef>
                        <a:spcAft>
                          <a:spcPts val="300"/>
                        </a:spcAft>
                      </a:pPr>
                      <a:r>
                        <a:rPr lang="en-US" sz="1800" b="1">
                          <a:effectLst/>
                        </a:rPr>
                        <a:t>Con người</a:t>
                      </a:r>
                      <a:endParaRPr lang="en-US" sz="1800" b="1">
                        <a:effectLst/>
                        <a:latin typeface="Calibri"/>
                        <a:ea typeface="Calibri"/>
                        <a:cs typeface="Times New Roman"/>
                      </a:endParaRPr>
                    </a:p>
                  </a:txBody>
                  <a:tcPr marL="58677" marR="58677" marT="0" marB="0"/>
                </a:tc>
                <a:tc>
                  <a:txBody>
                    <a:bodyPr/>
                    <a:lstStyle/>
                    <a:p>
                      <a:pPr algn="ctr">
                        <a:lnSpc>
                          <a:spcPct val="150000"/>
                        </a:lnSpc>
                        <a:spcBef>
                          <a:spcPts val="300"/>
                        </a:spcBef>
                        <a:spcAft>
                          <a:spcPts val="300"/>
                        </a:spcAft>
                      </a:pPr>
                      <a:r>
                        <a:rPr lang="en-US" sz="1800" b="1">
                          <a:effectLst/>
                        </a:rPr>
                        <a:t>Xã hội</a:t>
                      </a:r>
                      <a:endParaRPr lang="en-US" sz="1800" b="1">
                        <a:effectLst/>
                        <a:latin typeface="Calibri"/>
                        <a:ea typeface="Calibri"/>
                        <a:cs typeface="Times New Roman"/>
                      </a:endParaRPr>
                    </a:p>
                  </a:txBody>
                  <a:tcPr marL="58677" marR="58677" marT="0" marB="0"/>
                </a:tc>
              </a:tr>
              <a:tr h="1814165">
                <a:tc>
                  <a:txBody>
                    <a:bodyPr/>
                    <a:lstStyle/>
                    <a:p>
                      <a:pPr>
                        <a:lnSpc>
                          <a:spcPct val="150000"/>
                        </a:lnSpc>
                        <a:spcBef>
                          <a:spcPts val="300"/>
                        </a:spcBef>
                        <a:spcAft>
                          <a:spcPts val="300"/>
                        </a:spcAft>
                      </a:pPr>
                      <a:r>
                        <a:rPr lang="en-US" sz="1800">
                          <a:effectLst/>
                        </a:rPr>
                        <a:t> </a:t>
                      </a:r>
                      <a:r>
                        <a:rPr lang="en-US" sz="1800" smtClean="0">
                          <a:effectLst/>
                        </a:rPr>
                        <a:t>Tác </a:t>
                      </a:r>
                      <a:r>
                        <a:rPr lang="en-US" sz="1800">
                          <a:effectLst/>
                        </a:rPr>
                        <a:t>động tích cực</a:t>
                      </a:r>
                      <a:endParaRPr lang="en-US" sz="1800">
                        <a:effectLst/>
                        <a:latin typeface="Calibri"/>
                        <a:ea typeface="Calibri"/>
                        <a:cs typeface="Times New Roman"/>
                      </a:endParaRPr>
                    </a:p>
                  </a:txBody>
                  <a:tcPr marL="58677" marR="58677" marT="0" marB="0"/>
                </a:tc>
                <a:tc>
                  <a:txBody>
                    <a:bodyPr/>
                    <a:lstStyle/>
                    <a:p>
                      <a:pPr>
                        <a:lnSpc>
                          <a:spcPct val="150000"/>
                        </a:lnSpc>
                        <a:spcBef>
                          <a:spcPts val="300"/>
                        </a:spcBef>
                        <a:spcAft>
                          <a:spcPts val="300"/>
                        </a:spcAft>
                      </a:pPr>
                      <a:r>
                        <a:rPr lang="en-US" sz="1800" smtClean="0">
                          <a:effectLst/>
                        </a:rPr>
                        <a:t>Thu </a:t>
                      </a:r>
                      <a:r>
                        <a:rPr lang="en-US" sz="1800">
                          <a:effectLst/>
                        </a:rPr>
                        <a:t>gom, xử lí rác thải, làm sạch môi </a:t>
                      </a:r>
                      <a:r>
                        <a:rPr lang="en-US" sz="1800" smtClean="0">
                          <a:effectLst/>
                        </a:rPr>
                        <a:t>trường…</a:t>
                      </a:r>
                      <a:endParaRPr lang="en-US" sz="1800">
                        <a:effectLst/>
                      </a:endParaRPr>
                    </a:p>
                  </a:txBody>
                  <a:tcPr marL="58677" marR="58677" marT="0" marB="0"/>
                </a:tc>
                <a:tc>
                  <a:txBody>
                    <a:bodyPr/>
                    <a:lstStyle/>
                    <a:p>
                      <a:pPr>
                        <a:lnSpc>
                          <a:spcPct val="150000"/>
                        </a:lnSpc>
                        <a:spcBef>
                          <a:spcPts val="300"/>
                        </a:spcBef>
                        <a:spcAft>
                          <a:spcPts val="300"/>
                        </a:spcAft>
                      </a:pPr>
                      <a:r>
                        <a:rPr lang="en-US" sz="1800" smtClean="0">
                          <a:effectLst/>
                        </a:rPr>
                        <a:t>Đi </a:t>
                      </a:r>
                      <a:r>
                        <a:rPr lang="en-US" sz="1800">
                          <a:effectLst/>
                        </a:rPr>
                        <a:t>ô tô tránh mưa nắng, đi máy bay di chuyển khắp nơi trên thế giới</a:t>
                      </a:r>
                      <a:r>
                        <a:rPr lang="en-US" sz="1800" smtClean="0">
                          <a:effectLst/>
                        </a:rPr>
                        <a:t>…</a:t>
                      </a:r>
                      <a:endParaRPr lang="en-US" sz="1800">
                        <a:effectLst/>
                      </a:endParaRPr>
                    </a:p>
                  </a:txBody>
                  <a:tcPr marL="58677" marR="58677" marT="0" marB="0"/>
                </a:tc>
                <a:tc>
                  <a:txBody>
                    <a:bodyPr/>
                    <a:lstStyle/>
                    <a:p>
                      <a:pPr>
                        <a:lnSpc>
                          <a:spcPct val="150000"/>
                        </a:lnSpc>
                        <a:spcBef>
                          <a:spcPts val="300"/>
                        </a:spcBef>
                        <a:spcAft>
                          <a:spcPts val="300"/>
                        </a:spcAft>
                      </a:pPr>
                      <a:r>
                        <a:rPr lang="en-US" sz="1800" smtClean="0">
                          <a:effectLst/>
                        </a:rPr>
                        <a:t>Xây </a:t>
                      </a:r>
                      <a:r>
                        <a:rPr lang="en-US" sz="1800">
                          <a:effectLst/>
                        </a:rPr>
                        <a:t>dựng nhiều nhà cao tầng, cơ sở hạ tầng, nhà máy, xí </a:t>
                      </a:r>
                      <a:r>
                        <a:rPr lang="en-US" sz="1800" smtClean="0">
                          <a:effectLst/>
                        </a:rPr>
                        <a:t>nghiệp…</a:t>
                      </a:r>
                      <a:endParaRPr lang="en-US" sz="1800">
                        <a:effectLst/>
                      </a:endParaRPr>
                    </a:p>
                  </a:txBody>
                  <a:tcPr marL="58677" marR="58677" marT="0" marB="0"/>
                </a:tc>
              </a:tr>
              <a:tr h="1926485">
                <a:tc>
                  <a:txBody>
                    <a:bodyPr/>
                    <a:lstStyle/>
                    <a:p>
                      <a:pPr>
                        <a:lnSpc>
                          <a:spcPct val="150000"/>
                        </a:lnSpc>
                        <a:spcBef>
                          <a:spcPts val="300"/>
                        </a:spcBef>
                        <a:spcAft>
                          <a:spcPts val="300"/>
                        </a:spcAft>
                      </a:pPr>
                      <a:r>
                        <a:rPr lang="en-US" sz="1800">
                          <a:effectLst/>
                        </a:rPr>
                        <a:t> </a:t>
                      </a:r>
                      <a:r>
                        <a:rPr lang="en-US" sz="1800" smtClean="0">
                          <a:effectLst/>
                        </a:rPr>
                        <a:t>Tác </a:t>
                      </a:r>
                      <a:r>
                        <a:rPr lang="en-US" sz="1800">
                          <a:effectLst/>
                        </a:rPr>
                        <a:t>động tiêu cực</a:t>
                      </a:r>
                      <a:endParaRPr lang="en-US" sz="1800">
                        <a:effectLst/>
                        <a:latin typeface="Calibri"/>
                        <a:ea typeface="Calibri"/>
                        <a:cs typeface="Times New Roman"/>
                      </a:endParaRPr>
                    </a:p>
                  </a:txBody>
                  <a:tcPr marL="58677" marR="58677" marT="0" marB="0"/>
                </a:tc>
                <a:tc>
                  <a:txBody>
                    <a:bodyPr/>
                    <a:lstStyle/>
                    <a:p>
                      <a:pPr>
                        <a:lnSpc>
                          <a:spcPct val="150000"/>
                        </a:lnSpc>
                        <a:spcBef>
                          <a:spcPts val="300"/>
                        </a:spcBef>
                        <a:spcAft>
                          <a:spcPts val="300"/>
                        </a:spcAft>
                      </a:pPr>
                      <a:r>
                        <a:rPr lang="en-US" sz="1800" smtClean="0">
                          <a:effectLst/>
                        </a:rPr>
                        <a:t>Khai </a:t>
                      </a:r>
                      <a:r>
                        <a:rPr lang="en-US" sz="1800">
                          <a:effectLst/>
                        </a:rPr>
                        <a:t>thác cát sạn  làm sạt lở hai bên bờ sông</a:t>
                      </a:r>
                      <a:r>
                        <a:rPr lang="en-US" sz="1800" smtClean="0">
                          <a:effectLst/>
                        </a:rPr>
                        <a:t>.</a:t>
                      </a:r>
                      <a:endParaRPr lang="en-US" sz="1800">
                        <a:effectLst/>
                      </a:endParaRPr>
                    </a:p>
                  </a:txBody>
                  <a:tcPr marL="58677" marR="58677" marT="0" marB="0"/>
                </a:tc>
                <a:tc>
                  <a:txBody>
                    <a:bodyPr/>
                    <a:lstStyle/>
                    <a:p>
                      <a:pPr>
                        <a:lnSpc>
                          <a:spcPct val="150000"/>
                        </a:lnSpc>
                        <a:spcBef>
                          <a:spcPts val="300"/>
                        </a:spcBef>
                        <a:spcAft>
                          <a:spcPts val="300"/>
                        </a:spcAft>
                      </a:pPr>
                      <a:r>
                        <a:rPr lang="en-US" sz="1800" smtClean="0">
                          <a:effectLst/>
                        </a:rPr>
                        <a:t>Nhiều </a:t>
                      </a:r>
                      <a:r>
                        <a:rPr lang="en-US" sz="1800">
                          <a:effectLst/>
                        </a:rPr>
                        <a:t>người nghiện game, nghiện mạng xã hội.</a:t>
                      </a:r>
                      <a:endParaRPr lang="en-US" sz="1800">
                        <a:effectLst/>
                        <a:latin typeface="Calibri"/>
                        <a:ea typeface="Calibri"/>
                        <a:cs typeface="Times New Roman"/>
                      </a:endParaRPr>
                    </a:p>
                  </a:txBody>
                  <a:tcPr marL="58677" marR="58677" marT="0" marB="0"/>
                </a:tc>
                <a:tc>
                  <a:txBody>
                    <a:bodyPr/>
                    <a:lstStyle/>
                    <a:p>
                      <a:pPr>
                        <a:lnSpc>
                          <a:spcPct val="150000"/>
                        </a:lnSpc>
                        <a:spcBef>
                          <a:spcPts val="300"/>
                        </a:spcBef>
                        <a:spcAft>
                          <a:spcPts val="300"/>
                        </a:spcAft>
                      </a:pPr>
                      <a:r>
                        <a:rPr lang="en-US" sz="1800" smtClean="0">
                          <a:effectLst/>
                        </a:rPr>
                        <a:t>Mạng </a:t>
                      </a:r>
                      <a:r>
                        <a:rPr lang="en-US" sz="1800">
                          <a:effectLst/>
                        </a:rPr>
                        <a:t>xã hội càng phát triển càng khiến con người xa cách nhau hơn.</a:t>
                      </a:r>
                      <a:endParaRPr lang="en-US" sz="1800">
                        <a:effectLst/>
                        <a:latin typeface="Calibri"/>
                        <a:ea typeface="Calibri"/>
                        <a:cs typeface="Times New Roman"/>
                      </a:endParaRPr>
                    </a:p>
                  </a:txBody>
                  <a:tcPr marL="58677" marR="58677" marT="0" marB="0"/>
                </a:tc>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771" y="4557211"/>
            <a:ext cx="761641" cy="50018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6412" y="4024664"/>
            <a:ext cx="443160" cy="1000366"/>
          </a:xfrm>
          <a:prstGeom prst="rect">
            <a:avLst/>
          </a:prstGeom>
        </p:spPr>
      </p:pic>
    </p:spTree>
    <p:extLst>
      <p:ext uri="{BB962C8B-B14F-4D97-AF65-F5344CB8AC3E}">
        <p14:creationId xmlns:p14="http://schemas.microsoft.com/office/powerpoint/2010/main" val="18157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0"/>
          <p:cNvSpPr/>
          <p:nvPr/>
        </p:nvSpPr>
        <p:spPr>
          <a:xfrm>
            <a:off x="0" y="4684950"/>
            <a:ext cx="9156000" cy="47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Pentagon 22"/>
          <p:cNvSpPr/>
          <p:nvPr/>
        </p:nvSpPr>
        <p:spPr>
          <a:xfrm>
            <a:off x="1" y="5316"/>
            <a:ext cx="2009552" cy="611372"/>
          </a:xfrm>
          <a:prstGeom prst="homePlat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t> VẬN DỤNG</a:t>
            </a:r>
            <a:endParaRPr lang="en-US" sz="2000" b="1"/>
          </a:p>
        </p:txBody>
      </p:sp>
      <p:sp>
        <p:nvSpPr>
          <p:cNvPr id="7" name="Snip and Round Single Corner Rectangle 6"/>
          <p:cNvSpPr/>
          <p:nvPr/>
        </p:nvSpPr>
        <p:spPr>
          <a:xfrm>
            <a:off x="233917" y="786809"/>
            <a:ext cx="8654902" cy="1424763"/>
          </a:xfrm>
          <a:prstGeom prst="snipRoundRect">
            <a:avLst/>
          </a:prstGeom>
          <a:solidFill>
            <a:schemeClr val="bg1"/>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800">
                <a:solidFill>
                  <a:srgbClr val="002060"/>
                </a:solidFill>
              </a:rPr>
              <a:t>Hãy kể tên một số công nghệ, sản phẩm công nghệ sử dụng trong gia đình em; đánh giá về tác động của công nghệ, sản phẩm công nghệ đó với cuộc sống của em và gia đình ?</a:t>
            </a:r>
            <a:endParaRPr lang="en-US" sz="1800">
              <a:solidFill>
                <a:srgbClr val="002060"/>
              </a:solidFill>
            </a:endParaRPr>
          </a:p>
        </p:txBody>
      </p:sp>
      <p:sp>
        <p:nvSpPr>
          <p:cNvPr id="9" name="TextBox 8"/>
          <p:cNvSpPr txBox="1"/>
          <p:nvPr/>
        </p:nvSpPr>
        <p:spPr>
          <a:xfrm>
            <a:off x="233917" y="2434856"/>
            <a:ext cx="861133" cy="369332"/>
          </a:xfrm>
          <a:prstGeom prst="rect">
            <a:avLst/>
          </a:prstGeom>
          <a:noFill/>
        </p:spPr>
        <p:txBody>
          <a:bodyPr wrap="none" rtlCol="0">
            <a:spAutoFit/>
          </a:bodyPr>
          <a:lstStyle/>
          <a:p>
            <a:r>
              <a:rPr lang="en-US" sz="1800" b="1" u="sng" smtClean="0"/>
              <a:t>Gợi ý:</a:t>
            </a:r>
            <a:endParaRPr lang="en-US" sz="1800" b="1" u="sng"/>
          </a:p>
        </p:txBody>
      </p:sp>
      <p:sp>
        <p:nvSpPr>
          <p:cNvPr id="10" name="Rectangle 9"/>
          <p:cNvSpPr/>
          <p:nvPr/>
        </p:nvSpPr>
        <p:spPr>
          <a:xfrm>
            <a:off x="1095050" y="2360428"/>
            <a:ext cx="7708605" cy="1754326"/>
          </a:xfrm>
          <a:prstGeom prst="rect">
            <a:avLst/>
          </a:prstGeom>
        </p:spPr>
        <p:txBody>
          <a:bodyPr wrap="square">
            <a:spAutoFit/>
          </a:bodyPr>
          <a:lstStyle/>
          <a:p>
            <a:pPr>
              <a:lnSpc>
                <a:spcPct val="150000"/>
              </a:lnSpc>
            </a:pPr>
            <a:r>
              <a:rPr lang="vi-VN" sz="1800"/>
              <a:t>Một số công nghệ, sản phẩm công nghệ sử dụng trong gia </a:t>
            </a:r>
            <a:r>
              <a:rPr lang="en-US" sz="1800" smtClean="0"/>
              <a:t>đình</a:t>
            </a:r>
            <a:r>
              <a:rPr lang="vi-VN" sz="1800" smtClean="0"/>
              <a:t>: </a:t>
            </a:r>
            <a:r>
              <a:rPr lang="vi-VN" sz="1800"/>
              <a:t>tủ lạnh, </a:t>
            </a:r>
            <a:r>
              <a:rPr lang="vi-VN" sz="1800" smtClean="0"/>
              <a:t>điện </a:t>
            </a:r>
            <a:r>
              <a:rPr lang="vi-VN" sz="1800"/>
              <a:t>thoại thông minh, khóa cửa </a:t>
            </a:r>
            <a:r>
              <a:rPr lang="vi-VN" sz="1800" smtClean="0"/>
              <a:t>vân </a:t>
            </a:r>
            <a:r>
              <a:rPr lang="vi-VN" sz="1800"/>
              <a:t>tay, robot dọn nhà, camera an ninh...</a:t>
            </a:r>
          </a:p>
          <a:p>
            <a:pPr>
              <a:lnSpc>
                <a:spcPct val="150000"/>
              </a:lnSpc>
            </a:pPr>
            <a:r>
              <a:rPr lang="en-US" sz="1800" b="1" smtClean="0"/>
              <a:t>=&gt;</a:t>
            </a:r>
            <a:r>
              <a:rPr lang="en-US" sz="1800" smtClean="0"/>
              <a:t> </a:t>
            </a:r>
            <a:r>
              <a:rPr lang="vi-VN" sz="1800" smtClean="0"/>
              <a:t>Các </a:t>
            </a:r>
            <a:r>
              <a:rPr lang="vi-VN" sz="1800"/>
              <a:t>công nghệ giúp cuộc sống của em và gia đình trở nên tiện lợi và an toàn hơn.</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880" y="3575762"/>
            <a:ext cx="1018120" cy="1591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32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57" name="Google Shape;757;p46"/>
          <p:cNvGrpSpPr/>
          <p:nvPr/>
        </p:nvGrpSpPr>
        <p:grpSpPr>
          <a:xfrm>
            <a:off x="1060756" y="660592"/>
            <a:ext cx="7022465" cy="236401"/>
            <a:chOff x="1060756" y="660592"/>
            <a:chExt cx="7022465" cy="236401"/>
          </a:xfrm>
        </p:grpSpPr>
        <p:sp>
          <p:nvSpPr>
            <p:cNvPr id="758" name="Google Shape;758;p46"/>
            <p:cNvSpPr/>
            <p:nvPr/>
          </p:nvSpPr>
          <p:spPr>
            <a:xfrm>
              <a:off x="1060756"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sp>
          <p:nvSpPr>
            <p:cNvPr id="759" name="Google Shape;759;p46"/>
            <p:cNvSpPr/>
            <p:nvPr/>
          </p:nvSpPr>
          <p:spPr>
            <a:xfrm>
              <a:off x="1343739" y="696011"/>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sp>
          <p:nvSpPr>
            <p:cNvPr id="760" name="Google Shape;760;p46"/>
            <p:cNvSpPr/>
            <p:nvPr/>
          </p:nvSpPr>
          <p:spPr>
            <a:xfrm>
              <a:off x="1552321" y="71206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sp>
          <p:nvSpPr>
            <p:cNvPr id="761" name="Google Shape;761;p46"/>
            <p:cNvSpPr/>
            <p:nvPr/>
          </p:nvSpPr>
          <p:spPr>
            <a:xfrm rot="10800000">
              <a:off x="7834521"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sp>
          <p:nvSpPr>
            <p:cNvPr id="762" name="Google Shape;762;p46"/>
            <p:cNvSpPr/>
            <p:nvPr/>
          </p:nvSpPr>
          <p:spPr>
            <a:xfrm rot="10800000">
              <a:off x="7625939" y="695973"/>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sp>
          <p:nvSpPr>
            <p:cNvPr id="763" name="Google Shape;763;p46"/>
            <p:cNvSpPr/>
            <p:nvPr/>
          </p:nvSpPr>
          <p:spPr>
            <a:xfrm rot="10800000">
              <a:off x="7451256" y="71202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endParaRPr/>
            </a:p>
          </p:txBody>
        </p:sp>
      </p:grpSp>
      <p:sp>
        <p:nvSpPr>
          <p:cNvPr id="775" name="Google Shape;775;p4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mn-lt"/>
              </a:rPr>
              <a:t>HƯỚNG DẪN VỀ NHÀ</a:t>
            </a:r>
            <a:endParaRPr dirty="0">
              <a:latin typeface="+mn-lt"/>
            </a:endParaRPr>
          </a:p>
        </p:txBody>
      </p:sp>
      <p:grpSp>
        <p:nvGrpSpPr>
          <p:cNvPr id="776" name="Google Shape;776;p46"/>
          <p:cNvGrpSpPr/>
          <p:nvPr/>
        </p:nvGrpSpPr>
        <p:grpSpPr>
          <a:xfrm>
            <a:off x="1694572" y="2390401"/>
            <a:ext cx="1926000" cy="934625"/>
            <a:chOff x="2645075" y="2400675"/>
            <a:chExt cx="1926000" cy="934625"/>
          </a:xfrm>
        </p:grpSpPr>
        <p:sp>
          <p:nvSpPr>
            <p:cNvPr id="777" name="Google Shape;777;p46"/>
            <p:cNvSpPr/>
            <p:nvPr/>
          </p:nvSpPr>
          <p:spPr>
            <a:xfrm>
              <a:off x="2645075" y="2655200"/>
              <a:ext cx="1926000" cy="680100"/>
            </a:xfrm>
            <a:prstGeom prst="rect">
              <a:avLst/>
            </a:prstGeom>
            <a:solidFill>
              <a:schemeClr val="accent3"/>
            </a:solidFill>
            <a:ln>
              <a:noFill/>
            </a:ln>
          </p:spPr>
          <p:txBody>
            <a:bodyPr spcFirstLastPara="1" wrap="square" lIns="91425" tIns="91425" rIns="91425" bIns="91425" anchor="ctr" anchorCtr="0">
              <a:noAutofit/>
            </a:bodyPr>
            <a:lstStyle/>
            <a:p>
              <a:endParaRPr/>
            </a:p>
          </p:txBody>
        </p:sp>
        <p:sp>
          <p:nvSpPr>
            <p:cNvPr id="778" name="Google Shape;778;p46"/>
            <p:cNvSpPr/>
            <p:nvPr/>
          </p:nvSpPr>
          <p:spPr>
            <a:xfrm>
              <a:off x="3306829" y="2400675"/>
              <a:ext cx="589800" cy="340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779" name="Google Shape;779;p46"/>
          <p:cNvGrpSpPr/>
          <p:nvPr/>
        </p:nvGrpSpPr>
        <p:grpSpPr>
          <a:xfrm>
            <a:off x="3616689" y="2642301"/>
            <a:ext cx="1913400" cy="943100"/>
            <a:chOff x="4578325" y="1552450"/>
            <a:chExt cx="1913400" cy="943100"/>
          </a:xfrm>
        </p:grpSpPr>
        <p:sp>
          <p:nvSpPr>
            <p:cNvPr id="780" name="Google Shape;780;p46"/>
            <p:cNvSpPr/>
            <p:nvPr/>
          </p:nvSpPr>
          <p:spPr>
            <a:xfrm>
              <a:off x="4578325" y="1552450"/>
              <a:ext cx="1913400" cy="6801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781" name="Google Shape;781;p46"/>
            <p:cNvSpPr/>
            <p:nvPr/>
          </p:nvSpPr>
          <p:spPr>
            <a:xfrm rot="10800000">
              <a:off x="5235750" y="2155350"/>
              <a:ext cx="585900" cy="3402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endParaRPr/>
            </a:p>
          </p:txBody>
        </p:sp>
      </p:grpSp>
      <p:grpSp>
        <p:nvGrpSpPr>
          <p:cNvPr id="782" name="Google Shape;782;p46"/>
          <p:cNvGrpSpPr/>
          <p:nvPr/>
        </p:nvGrpSpPr>
        <p:grpSpPr>
          <a:xfrm>
            <a:off x="5525256" y="2390401"/>
            <a:ext cx="1926000" cy="934625"/>
            <a:chOff x="4578425" y="2400675"/>
            <a:chExt cx="1926000" cy="934625"/>
          </a:xfrm>
        </p:grpSpPr>
        <p:sp>
          <p:nvSpPr>
            <p:cNvPr id="783" name="Google Shape;783;p46"/>
            <p:cNvSpPr/>
            <p:nvPr/>
          </p:nvSpPr>
          <p:spPr>
            <a:xfrm>
              <a:off x="4578425" y="2655200"/>
              <a:ext cx="1926000" cy="6801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784" name="Google Shape;784;p46"/>
            <p:cNvSpPr/>
            <p:nvPr/>
          </p:nvSpPr>
          <p:spPr>
            <a:xfrm>
              <a:off x="5240179" y="2400675"/>
              <a:ext cx="589800" cy="340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endParaRPr/>
            </a:p>
          </p:txBody>
        </p:sp>
      </p:grpSp>
      <p:grpSp>
        <p:nvGrpSpPr>
          <p:cNvPr id="788" name="Google Shape;788;p46"/>
          <p:cNvGrpSpPr/>
          <p:nvPr/>
        </p:nvGrpSpPr>
        <p:grpSpPr>
          <a:xfrm>
            <a:off x="4375105" y="2794815"/>
            <a:ext cx="396521" cy="380299"/>
            <a:chOff x="6854198" y="3452702"/>
            <a:chExt cx="543850" cy="521600"/>
          </a:xfrm>
        </p:grpSpPr>
        <p:sp>
          <p:nvSpPr>
            <p:cNvPr id="789" name="Google Shape;789;p46"/>
            <p:cNvSpPr/>
            <p:nvPr/>
          </p:nvSpPr>
          <p:spPr>
            <a:xfrm>
              <a:off x="6854198" y="3452702"/>
              <a:ext cx="543850" cy="521600"/>
            </a:xfrm>
            <a:custGeom>
              <a:avLst/>
              <a:gdLst/>
              <a:ahLst/>
              <a:cxnLst/>
              <a:rect l="l" t="t" r="r" b="b"/>
              <a:pathLst>
                <a:path w="21754" h="20864" extrusionOk="0">
                  <a:moveTo>
                    <a:pt x="8513" y="1224"/>
                  </a:moveTo>
                  <a:lnTo>
                    <a:pt x="8684" y="1684"/>
                  </a:lnTo>
                  <a:lnTo>
                    <a:pt x="8341" y="1684"/>
                  </a:lnTo>
                  <a:lnTo>
                    <a:pt x="8513" y="1224"/>
                  </a:lnTo>
                  <a:close/>
                  <a:moveTo>
                    <a:pt x="8921" y="2321"/>
                  </a:moveTo>
                  <a:lnTo>
                    <a:pt x="9070" y="2719"/>
                  </a:lnTo>
                  <a:lnTo>
                    <a:pt x="7950" y="2719"/>
                  </a:lnTo>
                  <a:lnTo>
                    <a:pt x="8100" y="2321"/>
                  </a:lnTo>
                  <a:close/>
                  <a:moveTo>
                    <a:pt x="14647" y="2884"/>
                  </a:moveTo>
                  <a:lnTo>
                    <a:pt x="14634" y="3372"/>
                  </a:lnTo>
                  <a:lnTo>
                    <a:pt x="14315" y="3242"/>
                  </a:lnTo>
                  <a:lnTo>
                    <a:pt x="14647" y="2884"/>
                  </a:lnTo>
                  <a:close/>
                  <a:moveTo>
                    <a:pt x="2391" y="3522"/>
                  </a:moveTo>
                  <a:lnTo>
                    <a:pt x="2737" y="3869"/>
                  </a:lnTo>
                  <a:lnTo>
                    <a:pt x="2424" y="4011"/>
                  </a:lnTo>
                  <a:lnTo>
                    <a:pt x="2391" y="3522"/>
                  </a:lnTo>
                  <a:close/>
                  <a:moveTo>
                    <a:pt x="13855" y="3743"/>
                  </a:moveTo>
                  <a:lnTo>
                    <a:pt x="14617" y="4053"/>
                  </a:lnTo>
                  <a:lnTo>
                    <a:pt x="14605" y="4477"/>
                  </a:lnTo>
                  <a:lnTo>
                    <a:pt x="13569" y="4056"/>
                  </a:lnTo>
                  <a:lnTo>
                    <a:pt x="13855" y="3743"/>
                  </a:lnTo>
                  <a:close/>
                  <a:moveTo>
                    <a:pt x="3220" y="4351"/>
                  </a:moveTo>
                  <a:lnTo>
                    <a:pt x="3518" y="4649"/>
                  </a:lnTo>
                  <a:lnTo>
                    <a:pt x="3009" y="4881"/>
                  </a:lnTo>
                  <a:lnTo>
                    <a:pt x="2501" y="5111"/>
                  </a:lnTo>
                  <a:lnTo>
                    <a:pt x="2471" y="4689"/>
                  </a:lnTo>
                  <a:lnTo>
                    <a:pt x="3220" y="4351"/>
                  </a:lnTo>
                  <a:close/>
                  <a:moveTo>
                    <a:pt x="20352" y="6431"/>
                  </a:moveTo>
                  <a:lnTo>
                    <a:pt x="20858" y="7027"/>
                  </a:lnTo>
                  <a:lnTo>
                    <a:pt x="19172" y="7779"/>
                  </a:lnTo>
                  <a:lnTo>
                    <a:pt x="20352" y="6431"/>
                  </a:lnTo>
                  <a:close/>
                  <a:moveTo>
                    <a:pt x="9212" y="3354"/>
                  </a:moveTo>
                  <a:lnTo>
                    <a:pt x="9212" y="8341"/>
                  </a:lnTo>
                  <a:lnTo>
                    <a:pt x="7811" y="8341"/>
                  </a:lnTo>
                  <a:lnTo>
                    <a:pt x="7811" y="3354"/>
                  </a:lnTo>
                  <a:close/>
                  <a:moveTo>
                    <a:pt x="13198" y="4590"/>
                  </a:moveTo>
                  <a:lnTo>
                    <a:pt x="14495" y="5118"/>
                  </a:lnTo>
                  <a:lnTo>
                    <a:pt x="13185" y="8341"/>
                  </a:lnTo>
                  <a:lnTo>
                    <a:pt x="11672" y="8341"/>
                  </a:lnTo>
                  <a:lnTo>
                    <a:pt x="13198" y="4590"/>
                  </a:lnTo>
                  <a:close/>
                  <a:moveTo>
                    <a:pt x="3910" y="5171"/>
                  </a:moveTo>
                  <a:lnTo>
                    <a:pt x="5347" y="8342"/>
                  </a:lnTo>
                  <a:lnTo>
                    <a:pt x="3810" y="8342"/>
                  </a:lnTo>
                  <a:lnTo>
                    <a:pt x="2633" y="5751"/>
                  </a:lnTo>
                  <a:lnTo>
                    <a:pt x="3910" y="5171"/>
                  </a:lnTo>
                  <a:close/>
                  <a:moveTo>
                    <a:pt x="999" y="15275"/>
                  </a:moveTo>
                  <a:cubicBezTo>
                    <a:pt x="1199" y="15275"/>
                    <a:pt x="1360" y="15437"/>
                    <a:pt x="1360" y="15637"/>
                  </a:cubicBezTo>
                  <a:cubicBezTo>
                    <a:pt x="1360" y="15835"/>
                    <a:pt x="1199" y="15997"/>
                    <a:pt x="999" y="15997"/>
                  </a:cubicBezTo>
                  <a:cubicBezTo>
                    <a:pt x="801" y="15997"/>
                    <a:pt x="639" y="15835"/>
                    <a:pt x="639" y="15637"/>
                  </a:cubicBezTo>
                  <a:cubicBezTo>
                    <a:pt x="639" y="15437"/>
                    <a:pt x="801" y="15275"/>
                    <a:pt x="999" y="15275"/>
                  </a:cubicBezTo>
                  <a:close/>
                  <a:moveTo>
                    <a:pt x="17299" y="15275"/>
                  </a:moveTo>
                  <a:cubicBezTo>
                    <a:pt x="17499" y="15275"/>
                    <a:pt x="17661" y="15437"/>
                    <a:pt x="17661" y="15637"/>
                  </a:cubicBezTo>
                  <a:cubicBezTo>
                    <a:pt x="17661" y="15835"/>
                    <a:pt x="17499" y="15997"/>
                    <a:pt x="17299" y="15997"/>
                  </a:cubicBezTo>
                  <a:cubicBezTo>
                    <a:pt x="17101" y="15997"/>
                    <a:pt x="16939" y="15835"/>
                    <a:pt x="16939" y="15637"/>
                  </a:cubicBezTo>
                  <a:cubicBezTo>
                    <a:pt x="16939" y="15437"/>
                    <a:pt x="17101" y="15275"/>
                    <a:pt x="17299" y="15275"/>
                  </a:cubicBezTo>
                  <a:close/>
                  <a:moveTo>
                    <a:pt x="17661" y="8977"/>
                  </a:moveTo>
                  <a:lnTo>
                    <a:pt x="17661" y="10380"/>
                  </a:lnTo>
                  <a:lnTo>
                    <a:pt x="15573" y="10380"/>
                  </a:lnTo>
                  <a:cubicBezTo>
                    <a:pt x="15398" y="10380"/>
                    <a:pt x="15256" y="10520"/>
                    <a:pt x="15256" y="10697"/>
                  </a:cubicBezTo>
                  <a:cubicBezTo>
                    <a:pt x="15256" y="10873"/>
                    <a:pt x="15398" y="11015"/>
                    <a:pt x="15573" y="11015"/>
                  </a:cubicBezTo>
                  <a:lnTo>
                    <a:pt x="17661" y="11015"/>
                  </a:lnTo>
                  <a:lnTo>
                    <a:pt x="17661" y="14706"/>
                  </a:lnTo>
                  <a:cubicBezTo>
                    <a:pt x="17549" y="14663"/>
                    <a:pt x="17427" y="14638"/>
                    <a:pt x="17299" y="14638"/>
                  </a:cubicBezTo>
                  <a:cubicBezTo>
                    <a:pt x="16750" y="14638"/>
                    <a:pt x="16301" y="15086"/>
                    <a:pt x="16301" y="15637"/>
                  </a:cubicBezTo>
                  <a:cubicBezTo>
                    <a:pt x="16301" y="16186"/>
                    <a:pt x="16750" y="16635"/>
                    <a:pt x="17299" y="16635"/>
                  </a:cubicBezTo>
                  <a:cubicBezTo>
                    <a:pt x="17427" y="16635"/>
                    <a:pt x="17549" y="16610"/>
                    <a:pt x="17661" y="16567"/>
                  </a:cubicBezTo>
                  <a:lnTo>
                    <a:pt x="17661" y="19189"/>
                  </a:lnTo>
                  <a:cubicBezTo>
                    <a:pt x="17661" y="19762"/>
                    <a:pt x="17194" y="20230"/>
                    <a:pt x="16622" y="20230"/>
                  </a:cubicBezTo>
                  <a:lnTo>
                    <a:pt x="1678" y="20230"/>
                  </a:lnTo>
                  <a:cubicBezTo>
                    <a:pt x="1105" y="20230"/>
                    <a:pt x="639" y="19762"/>
                    <a:pt x="639" y="19189"/>
                  </a:cubicBezTo>
                  <a:lnTo>
                    <a:pt x="639" y="16567"/>
                  </a:lnTo>
                  <a:cubicBezTo>
                    <a:pt x="749" y="16610"/>
                    <a:pt x="873" y="16635"/>
                    <a:pt x="999" y="16635"/>
                  </a:cubicBezTo>
                  <a:cubicBezTo>
                    <a:pt x="1550" y="16635"/>
                    <a:pt x="1997" y="16186"/>
                    <a:pt x="1997" y="15637"/>
                  </a:cubicBezTo>
                  <a:cubicBezTo>
                    <a:pt x="1997" y="15086"/>
                    <a:pt x="1550" y="14638"/>
                    <a:pt x="999" y="14638"/>
                  </a:cubicBezTo>
                  <a:cubicBezTo>
                    <a:pt x="873" y="14638"/>
                    <a:pt x="749" y="14663"/>
                    <a:pt x="639" y="14706"/>
                  </a:cubicBezTo>
                  <a:lnTo>
                    <a:pt x="639" y="11015"/>
                  </a:lnTo>
                  <a:lnTo>
                    <a:pt x="14103" y="11015"/>
                  </a:lnTo>
                  <a:cubicBezTo>
                    <a:pt x="14278" y="11015"/>
                    <a:pt x="14421" y="10873"/>
                    <a:pt x="14421" y="10697"/>
                  </a:cubicBezTo>
                  <a:cubicBezTo>
                    <a:pt x="14421" y="10520"/>
                    <a:pt x="14278" y="10380"/>
                    <a:pt x="14103" y="10380"/>
                  </a:cubicBezTo>
                  <a:lnTo>
                    <a:pt x="639" y="10380"/>
                  </a:lnTo>
                  <a:lnTo>
                    <a:pt x="639" y="8977"/>
                  </a:lnTo>
                  <a:close/>
                  <a:moveTo>
                    <a:pt x="8513" y="1"/>
                  </a:moveTo>
                  <a:cubicBezTo>
                    <a:pt x="8389" y="1"/>
                    <a:pt x="8265" y="68"/>
                    <a:pt x="8215" y="202"/>
                  </a:cubicBezTo>
                  <a:lnTo>
                    <a:pt x="7195" y="2919"/>
                  </a:lnTo>
                  <a:cubicBezTo>
                    <a:pt x="7183" y="2955"/>
                    <a:pt x="7176" y="2993"/>
                    <a:pt x="7176" y="3031"/>
                  </a:cubicBezTo>
                  <a:lnTo>
                    <a:pt x="7176" y="8337"/>
                  </a:lnTo>
                  <a:lnTo>
                    <a:pt x="6046" y="8337"/>
                  </a:lnTo>
                  <a:lnTo>
                    <a:pt x="4357" y="4619"/>
                  </a:lnTo>
                  <a:cubicBezTo>
                    <a:pt x="4345" y="4586"/>
                    <a:pt x="4318" y="4551"/>
                    <a:pt x="4292" y="4525"/>
                  </a:cubicBezTo>
                  <a:lnTo>
                    <a:pt x="2242" y="2471"/>
                  </a:lnTo>
                  <a:cubicBezTo>
                    <a:pt x="2179" y="2408"/>
                    <a:pt x="2101" y="2380"/>
                    <a:pt x="2024" y="2380"/>
                  </a:cubicBezTo>
                  <a:cubicBezTo>
                    <a:pt x="1852" y="2380"/>
                    <a:pt x="1686" y="2519"/>
                    <a:pt x="1699" y="2717"/>
                  </a:cubicBezTo>
                  <a:lnTo>
                    <a:pt x="1894" y="5611"/>
                  </a:lnTo>
                  <a:cubicBezTo>
                    <a:pt x="1896" y="5649"/>
                    <a:pt x="1905" y="5690"/>
                    <a:pt x="1922" y="5723"/>
                  </a:cubicBezTo>
                  <a:lnTo>
                    <a:pt x="3109" y="8341"/>
                  </a:lnTo>
                  <a:lnTo>
                    <a:pt x="318" y="8341"/>
                  </a:lnTo>
                  <a:cubicBezTo>
                    <a:pt x="143" y="8341"/>
                    <a:pt x="0" y="8483"/>
                    <a:pt x="0" y="8658"/>
                  </a:cubicBezTo>
                  <a:lnTo>
                    <a:pt x="0" y="19186"/>
                  </a:lnTo>
                  <a:cubicBezTo>
                    <a:pt x="0" y="20110"/>
                    <a:pt x="754" y="20864"/>
                    <a:pt x="1678" y="20864"/>
                  </a:cubicBezTo>
                  <a:lnTo>
                    <a:pt x="16622" y="20864"/>
                  </a:lnTo>
                  <a:cubicBezTo>
                    <a:pt x="17546" y="20864"/>
                    <a:pt x="18298" y="20110"/>
                    <a:pt x="18298" y="19186"/>
                  </a:cubicBezTo>
                  <a:lnTo>
                    <a:pt x="18298" y="8864"/>
                  </a:lnTo>
                  <a:lnTo>
                    <a:pt x="21505" y="7434"/>
                  </a:lnTo>
                  <a:cubicBezTo>
                    <a:pt x="21694" y="7351"/>
                    <a:pt x="21753" y="7100"/>
                    <a:pt x="21619" y="6940"/>
                  </a:cubicBezTo>
                  <a:lnTo>
                    <a:pt x="20600" y="5737"/>
                  </a:lnTo>
                  <a:cubicBezTo>
                    <a:pt x="20537" y="5663"/>
                    <a:pt x="20446" y="5626"/>
                    <a:pt x="20356" y="5626"/>
                  </a:cubicBezTo>
                  <a:cubicBezTo>
                    <a:pt x="20268" y="5626"/>
                    <a:pt x="20181" y="5661"/>
                    <a:pt x="20118" y="5732"/>
                  </a:cubicBezTo>
                  <a:lnTo>
                    <a:pt x="17835" y="8341"/>
                  </a:lnTo>
                  <a:lnTo>
                    <a:pt x="13873" y="8341"/>
                  </a:lnTo>
                  <a:lnTo>
                    <a:pt x="15204" y="5064"/>
                  </a:lnTo>
                  <a:cubicBezTo>
                    <a:pt x="15219" y="5027"/>
                    <a:pt x="15227" y="4990"/>
                    <a:pt x="15230" y="4950"/>
                  </a:cubicBezTo>
                  <a:lnTo>
                    <a:pt x="15309" y="2049"/>
                  </a:lnTo>
                  <a:cubicBezTo>
                    <a:pt x="15314" y="1855"/>
                    <a:pt x="15150" y="1725"/>
                    <a:pt x="14983" y="1725"/>
                  </a:cubicBezTo>
                  <a:cubicBezTo>
                    <a:pt x="14902" y="1725"/>
                    <a:pt x="14820" y="1756"/>
                    <a:pt x="14756" y="1825"/>
                  </a:cubicBezTo>
                  <a:lnTo>
                    <a:pt x="12790" y="3958"/>
                  </a:lnTo>
                  <a:cubicBezTo>
                    <a:pt x="12764" y="3985"/>
                    <a:pt x="12746" y="4020"/>
                    <a:pt x="12729" y="4053"/>
                  </a:cubicBezTo>
                  <a:lnTo>
                    <a:pt x="10989" y="8337"/>
                  </a:lnTo>
                  <a:lnTo>
                    <a:pt x="9850" y="8337"/>
                  </a:lnTo>
                  <a:lnTo>
                    <a:pt x="9850" y="3031"/>
                  </a:lnTo>
                  <a:cubicBezTo>
                    <a:pt x="9850" y="2993"/>
                    <a:pt x="9843" y="2955"/>
                    <a:pt x="9831" y="2919"/>
                  </a:cubicBezTo>
                  <a:lnTo>
                    <a:pt x="8811" y="202"/>
                  </a:lnTo>
                  <a:cubicBezTo>
                    <a:pt x="8761" y="68"/>
                    <a:pt x="8637" y="1"/>
                    <a:pt x="851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0" name="Google Shape;790;p46"/>
            <p:cNvSpPr/>
            <p:nvPr/>
          </p:nvSpPr>
          <p:spPr>
            <a:xfrm>
              <a:off x="6905148" y="3746102"/>
              <a:ext cx="49950" cy="49950"/>
            </a:xfrm>
            <a:custGeom>
              <a:avLst/>
              <a:gdLst/>
              <a:ahLst/>
              <a:cxnLst/>
              <a:rect l="l" t="t" r="r" b="b"/>
              <a:pathLst>
                <a:path w="1998" h="1998" extrusionOk="0">
                  <a:moveTo>
                    <a:pt x="999" y="638"/>
                  </a:moveTo>
                  <a:cubicBezTo>
                    <a:pt x="1197" y="638"/>
                    <a:pt x="1359" y="801"/>
                    <a:pt x="1359" y="999"/>
                  </a:cubicBezTo>
                  <a:cubicBezTo>
                    <a:pt x="1359" y="1197"/>
                    <a:pt x="1197" y="1361"/>
                    <a:pt x="999" y="1361"/>
                  </a:cubicBezTo>
                  <a:cubicBezTo>
                    <a:pt x="799" y="1361"/>
                    <a:pt x="637" y="1197"/>
                    <a:pt x="637" y="999"/>
                  </a:cubicBezTo>
                  <a:cubicBezTo>
                    <a:pt x="637" y="801"/>
                    <a:pt x="799" y="638"/>
                    <a:pt x="999" y="638"/>
                  </a:cubicBezTo>
                  <a:close/>
                  <a:moveTo>
                    <a:pt x="999" y="1"/>
                  </a:moveTo>
                  <a:cubicBezTo>
                    <a:pt x="448" y="1"/>
                    <a:pt x="0" y="449"/>
                    <a:pt x="0" y="999"/>
                  </a:cubicBezTo>
                  <a:cubicBezTo>
                    <a:pt x="0" y="1550"/>
                    <a:pt x="448" y="1998"/>
                    <a:pt x="999" y="1998"/>
                  </a:cubicBezTo>
                  <a:cubicBezTo>
                    <a:pt x="1548" y="1998"/>
                    <a:pt x="1997" y="1550"/>
                    <a:pt x="1997" y="999"/>
                  </a:cubicBezTo>
                  <a:cubicBezTo>
                    <a:pt x="1997" y="449"/>
                    <a:pt x="1548"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1" name="Google Shape;791;p46"/>
            <p:cNvSpPr/>
            <p:nvPr/>
          </p:nvSpPr>
          <p:spPr>
            <a:xfrm>
              <a:off x="7006998" y="3746102"/>
              <a:ext cx="49950" cy="49950"/>
            </a:xfrm>
            <a:custGeom>
              <a:avLst/>
              <a:gdLst/>
              <a:ahLst/>
              <a:cxnLst/>
              <a:rect l="l" t="t" r="r" b="b"/>
              <a:pathLst>
                <a:path w="1998" h="1998" extrusionOk="0">
                  <a:moveTo>
                    <a:pt x="999" y="638"/>
                  </a:moveTo>
                  <a:cubicBezTo>
                    <a:pt x="1198" y="638"/>
                    <a:pt x="1360" y="801"/>
                    <a:pt x="1360" y="999"/>
                  </a:cubicBezTo>
                  <a:cubicBezTo>
                    <a:pt x="1360" y="1197"/>
                    <a:pt x="1198" y="1361"/>
                    <a:pt x="999" y="1361"/>
                  </a:cubicBezTo>
                  <a:cubicBezTo>
                    <a:pt x="800" y="1361"/>
                    <a:pt x="639" y="1197"/>
                    <a:pt x="639" y="999"/>
                  </a:cubicBezTo>
                  <a:cubicBezTo>
                    <a:pt x="639" y="801"/>
                    <a:pt x="800" y="638"/>
                    <a:pt x="999" y="638"/>
                  </a:cubicBezTo>
                  <a:close/>
                  <a:moveTo>
                    <a:pt x="999" y="1"/>
                  </a:moveTo>
                  <a:cubicBezTo>
                    <a:pt x="449" y="1"/>
                    <a:pt x="0" y="449"/>
                    <a:pt x="0" y="999"/>
                  </a:cubicBezTo>
                  <a:cubicBezTo>
                    <a:pt x="0" y="1550"/>
                    <a:pt x="449"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2" name="Google Shape;792;p46"/>
            <p:cNvSpPr/>
            <p:nvPr/>
          </p:nvSpPr>
          <p:spPr>
            <a:xfrm>
              <a:off x="7108873" y="3746102"/>
              <a:ext cx="49950" cy="49950"/>
            </a:xfrm>
            <a:custGeom>
              <a:avLst/>
              <a:gdLst/>
              <a:ahLst/>
              <a:cxnLst/>
              <a:rect l="l" t="t" r="r" b="b"/>
              <a:pathLst>
                <a:path w="1998" h="1998" extrusionOk="0">
                  <a:moveTo>
                    <a:pt x="999" y="638"/>
                  </a:moveTo>
                  <a:cubicBezTo>
                    <a:pt x="1197" y="638"/>
                    <a:pt x="1361" y="801"/>
                    <a:pt x="1361" y="999"/>
                  </a:cubicBezTo>
                  <a:cubicBezTo>
                    <a:pt x="1361" y="1197"/>
                    <a:pt x="1200" y="1361"/>
                    <a:pt x="999" y="1361"/>
                  </a:cubicBezTo>
                  <a:cubicBezTo>
                    <a:pt x="801" y="1361"/>
                    <a:pt x="638" y="1197"/>
                    <a:pt x="638" y="999"/>
                  </a:cubicBezTo>
                  <a:cubicBezTo>
                    <a:pt x="638" y="801"/>
                    <a:pt x="801" y="638"/>
                    <a:pt x="999" y="638"/>
                  </a:cubicBezTo>
                  <a:close/>
                  <a:moveTo>
                    <a:pt x="999" y="1"/>
                  </a:moveTo>
                  <a:cubicBezTo>
                    <a:pt x="448" y="1"/>
                    <a:pt x="1" y="449"/>
                    <a:pt x="1" y="999"/>
                  </a:cubicBezTo>
                  <a:cubicBezTo>
                    <a:pt x="1" y="1550"/>
                    <a:pt x="448" y="1998"/>
                    <a:pt x="999" y="1998"/>
                  </a:cubicBezTo>
                  <a:cubicBezTo>
                    <a:pt x="1550" y="1998"/>
                    <a:pt x="1998" y="1550"/>
                    <a:pt x="1998" y="999"/>
                  </a:cubicBezTo>
                  <a:cubicBezTo>
                    <a:pt x="1998" y="449"/>
                    <a:pt x="1550"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3" name="Google Shape;793;p46"/>
            <p:cNvSpPr/>
            <p:nvPr/>
          </p:nvSpPr>
          <p:spPr>
            <a:xfrm>
              <a:off x="7210773" y="3746102"/>
              <a:ext cx="49950" cy="49950"/>
            </a:xfrm>
            <a:custGeom>
              <a:avLst/>
              <a:gdLst/>
              <a:ahLst/>
              <a:cxnLst/>
              <a:rect l="l" t="t" r="r" b="b"/>
              <a:pathLst>
                <a:path w="1998" h="1998" extrusionOk="0">
                  <a:moveTo>
                    <a:pt x="999" y="638"/>
                  </a:moveTo>
                  <a:cubicBezTo>
                    <a:pt x="1197" y="638"/>
                    <a:pt x="1360" y="801"/>
                    <a:pt x="1360" y="999"/>
                  </a:cubicBezTo>
                  <a:cubicBezTo>
                    <a:pt x="1360" y="1197"/>
                    <a:pt x="1198" y="1361"/>
                    <a:pt x="999" y="1361"/>
                  </a:cubicBezTo>
                  <a:cubicBezTo>
                    <a:pt x="801" y="1361"/>
                    <a:pt x="637" y="1197"/>
                    <a:pt x="637" y="999"/>
                  </a:cubicBezTo>
                  <a:cubicBezTo>
                    <a:pt x="637" y="801"/>
                    <a:pt x="801" y="638"/>
                    <a:pt x="999" y="638"/>
                  </a:cubicBezTo>
                  <a:close/>
                  <a:moveTo>
                    <a:pt x="999" y="1"/>
                  </a:moveTo>
                  <a:cubicBezTo>
                    <a:pt x="448" y="1"/>
                    <a:pt x="0" y="449"/>
                    <a:pt x="0" y="999"/>
                  </a:cubicBezTo>
                  <a:cubicBezTo>
                    <a:pt x="0" y="1550"/>
                    <a:pt x="448"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4" name="Google Shape;794;p46"/>
            <p:cNvSpPr/>
            <p:nvPr/>
          </p:nvSpPr>
          <p:spPr>
            <a:xfrm>
              <a:off x="6956073" y="3818652"/>
              <a:ext cx="49950" cy="49950"/>
            </a:xfrm>
            <a:custGeom>
              <a:avLst/>
              <a:gdLst/>
              <a:ahLst/>
              <a:cxnLst/>
              <a:rect l="l" t="t" r="r" b="b"/>
              <a:pathLst>
                <a:path w="1998" h="1998" extrusionOk="0">
                  <a:moveTo>
                    <a:pt x="999" y="637"/>
                  </a:moveTo>
                  <a:cubicBezTo>
                    <a:pt x="1198" y="637"/>
                    <a:pt x="1361" y="799"/>
                    <a:pt x="1361" y="999"/>
                  </a:cubicBezTo>
                  <a:cubicBezTo>
                    <a:pt x="1361" y="1197"/>
                    <a:pt x="1198" y="1359"/>
                    <a:pt x="999" y="1359"/>
                  </a:cubicBezTo>
                  <a:cubicBezTo>
                    <a:pt x="801" y="1359"/>
                    <a:pt x="638" y="1197"/>
                    <a:pt x="638" y="999"/>
                  </a:cubicBezTo>
                  <a:cubicBezTo>
                    <a:pt x="638" y="799"/>
                    <a:pt x="801" y="637"/>
                    <a:pt x="999" y="637"/>
                  </a:cubicBezTo>
                  <a:close/>
                  <a:moveTo>
                    <a:pt x="999" y="0"/>
                  </a:moveTo>
                  <a:cubicBezTo>
                    <a:pt x="449" y="0"/>
                    <a:pt x="1" y="448"/>
                    <a:pt x="1" y="999"/>
                  </a:cubicBezTo>
                  <a:cubicBezTo>
                    <a:pt x="1" y="1548"/>
                    <a:pt x="449" y="1997"/>
                    <a:pt x="999" y="1997"/>
                  </a:cubicBezTo>
                  <a:cubicBezTo>
                    <a:pt x="1550" y="1997"/>
                    <a:pt x="1998" y="1548"/>
                    <a:pt x="1998" y="999"/>
                  </a:cubicBezTo>
                  <a:cubicBezTo>
                    <a:pt x="1996" y="448"/>
                    <a:pt x="1550" y="0"/>
                    <a:pt x="9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5" name="Google Shape;795;p46"/>
            <p:cNvSpPr/>
            <p:nvPr/>
          </p:nvSpPr>
          <p:spPr>
            <a:xfrm>
              <a:off x="7057973" y="3818652"/>
              <a:ext cx="49950" cy="49950"/>
            </a:xfrm>
            <a:custGeom>
              <a:avLst/>
              <a:gdLst/>
              <a:ahLst/>
              <a:cxnLst/>
              <a:rect l="l" t="t" r="r" b="b"/>
              <a:pathLst>
                <a:path w="1998" h="1998" extrusionOk="0">
                  <a:moveTo>
                    <a:pt x="999" y="637"/>
                  </a:moveTo>
                  <a:cubicBezTo>
                    <a:pt x="1197" y="637"/>
                    <a:pt x="1359" y="799"/>
                    <a:pt x="1359" y="999"/>
                  </a:cubicBezTo>
                  <a:cubicBezTo>
                    <a:pt x="1359" y="1197"/>
                    <a:pt x="1197" y="1359"/>
                    <a:pt x="999" y="1359"/>
                  </a:cubicBezTo>
                  <a:cubicBezTo>
                    <a:pt x="801" y="1359"/>
                    <a:pt x="637" y="1197"/>
                    <a:pt x="637" y="999"/>
                  </a:cubicBezTo>
                  <a:cubicBezTo>
                    <a:pt x="637" y="799"/>
                    <a:pt x="801" y="637"/>
                    <a:pt x="999" y="637"/>
                  </a:cubicBezTo>
                  <a:close/>
                  <a:moveTo>
                    <a:pt x="999" y="0"/>
                  </a:moveTo>
                  <a:cubicBezTo>
                    <a:pt x="448" y="0"/>
                    <a:pt x="0" y="448"/>
                    <a:pt x="0" y="999"/>
                  </a:cubicBezTo>
                  <a:cubicBezTo>
                    <a:pt x="0" y="1548"/>
                    <a:pt x="448" y="1997"/>
                    <a:pt x="999" y="1997"/>
                  </a:cubicBezTo>
                  <a:cubicBezTo>
                    <a:pt x="1548" y="1997"/>
                    <a:pt x="1997" y="1548"/>
                    <a:pt x="1997" y="999"/>
                  </a:cubicBezTo>
                  <a:cubicBezTo>
                    <a:pt x="1996" y="448"/>
                    <a:pt x="1548" y="0"/>
                    <a:pt x="9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6" name="Google Shape;796;p46"/>
            <p:cNvSpPr/>
            <p:nvPr/>
          </p:nvSpPr>
          <p:spPr>
            <a:xfrm>
              <a:off x="7159848" y="3818652"/>
              <a:ext cx="49950" cy="49950"/>
            </a:xfrm>
            <a:custGeom>
              <a:avLst/>
              <a:gdLst/>
              <a:ahLst/>
              <a:cxnLst/>
              <a:rect l="l" t="t" r="r" b="b"/>
              <a:pathLst>
                <a:path w="1998" h="1998" extrusionOk="0">
                  <a:moveTo>
                    <a:pt x="999" y="637"/>
                  </a:moveTo>
                  <a:cubicBezTo>
                    <a:pt x="1198" y="637"/>
                    <a:pt x="1359" y="799"/>
                    <a:pt x="1359" y="999"/>
                  </a:cubicBezTo>
                  <a:cubicBezTo>
                    <a:pt x="1359" y="1197"/>
                    <a:pt x="1198" y="1359"/>
                    <a:pt x="999" y="1359"/>
                  </a:cubicBezTo>
                  <a:cubicBezTo>
                    <a:pt x="800" y="1359"/>
                    <a:pt x="638" y="1197"/>
                    <a:pt x="638" y="999"/>
                  </a:cubicBezTo>
                  <a:cubicBezTo>
                    <a:pt x="638" y="799"/>
                    <a:pt x="800" y="637"/>
                    <a:pt x="999" y="637"/>
                  </a:cubicBezTo>
                  <a:close/>
                  <a:moveTo>
                    <a:pt x="999" y="0"/>
                  </a:moveTo>
                  <a:cubicBezTo>
                    <a:pt x="449" y="0"/>
                    <a:pt x="1" y="448"/>
                    <a:pt x="1" y="999"/>
                  </a:cubicBezTo>
                  <a:cubicBezTo>
                    <a:pt x="1" y="1548"/>
                    <a:pt x="449" y="1997"/>
                    <a:pt x="999" y="1997"/>
                  </a:cubicBezTo>
                  <a:cubicBezTo>
                    <a:pt x="1549" y="1997"/>
                    <a:pt x="1998" y="1548"/>
                    <a:pt x="1998" y="999"/>
                  </a:cubicBezTo>
                  <a:cubicBezTo>
                    <a:pt x="1995" y="448"/>
                    <a:pt x="1549" y="0"/>
                    <a:pt x="9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7" name="Google Shape;797;p46"/>
            <p:cNvSpPr/>
            <p:nvPr/>
          </p:nvSpPr>
          <p:spPr>
            <a:xfrm>
              <a:off x="6905148" y="3890427"/>
              <a:ext cx="49950" cy="49950"/>
            </a:xfrm>
            <a:custGeom>
              <a:avLst/>
              <a:gdLst/>
              <a:ahLst/>
              <a:cxnLst/>
              <a:rect l="l" t="t" r="r" b="b"/>
              <a:pathLst>
                <a:path w="1998" h="1998" extrusionOk="0">
                  <a:moveTo>
                    <a:pt x="999" y="639"/>
                  </a:moveTo>
                  <a:cubicBezTo>
                    <a:pt x="1197" y="639"/>
                    <a:pt x="1359" y="801"/>
                    <a:pt x="1359" y="999"/>
                  </a:cubicBezTo>
                  <a:cubicBezTo>
                    <a:pt x="1359" y="1199"/>
                    <a:pt x="1197" y="1361"/>
                    <a:pt x="999" y="1361"/>
                  </a:cubicBezTo>
                  <a:cubicBezTo>
                    <a:pt x="799" y="1361"/>
                    <a:pt x="637" y="1199"/>
                    <a:pt x="637" y="999"/>
                  </a:cubicBezTo>
                  <a:cubicBezTo>
                    <a:pt x="637" y="801"/>
                    <a:pt x="799" y="639"/>
                    <a:pt x="999" y="639"/>
                  </a:cubicBezTo>
                  <a:close/>
                  <a:moveTo>
                    <a:pt x="999" y="1"/>
                  </a:moveTo>
                  <a:cubicBezTo>
                    <a:pt x="448" y="1"/>
                    <a:pt x="0" y="448"/>
                    <a:pt x="0" y="999"/>
                  </a:cubicBezTo>
                  <a:cubicBezTo>
                    <a:pt x="0" y="1550"/>
                    <a:pt x="448" y="1998"/>
                    <a:pt x="999" y="1998"/>
                  </a:cubicBezTo>
                  <a:cubicBezTo>
                    <a:pt x="1548" y="1998"/>
                    <a:pt x="1997" y="1550"/>
                    <a:pt x="1997" y="999"/>
                  </a:cubicBezTo>
                  <a:cubicBezTo>
                    <a:pt x="1997" y="450"/>
                    <a:pt x="1548"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8" name="Google Shape;798;p46"/>
            <p:cNvSpPr/>
            <p:nvPr/>
          </p:nvSpPr>
          <p:spPr>
            <a:xfrm>
              <a:off x="7006998" y="3890427"/>
              <a:ext cx="49950" cy="49950"/>
            </a:xfrm>
            <a:custGeom>
              <a:avLst/>
              <a:gdLst/>
              <a:ahLst/>
              <a:cxnLst/>
              <a:rect l="l" t="t" r="r" b="b"/>
              <a:pathLst>
                <a:path w="1998" h="1998" extrusionOk="0">
                  <a:moveTo>
                    <a:pt x="999" y="639"/>
                  </a:moveTo>
                  <a:cubicBezTo>
                    <a:pt x="1198" y="639"/>
                    <a:pt x="1360" y="801"/>
                    <a:pt x="1360" y="999"/>
                  </a:cubicBezTo>
                  <a:cubicBezTo>
                    <a:pt x="1360" y="1199"/>
                    <a:pt x="1198" y="1361"/>
                    <a:pt x="999" y="1361"/>
                  </a:cubicBezTo>
                  <a:cubicBezTo>
                    <a:pt x="800" y="1361"/>
                    <a:pt x="639" y="1199"/>
                    <a:pt x="639" y="999"/>
                  </a:cubicBezTo>
                  <a:cubicBezTo>
                    <a:pt x="639" y="801"/>
                    <a:pt x="800" y="639"/>
                    <a:pt x="999" y="639"/>
                  </a:cubicBezTo>
                  <a:close/>
                  <a:moveTo>
                    <a:pt x="999" y="1"/>
                  </a:moveTo>
                  <a:cubicBezTo>
                    <a:pt x="449" y="1"/>
                    <a:pt x="0" y="448"/>
                    <a:pt x="0" y="999"/>
                  </a:cubicBezTo>
                  <a:cubicBezTo>
                    <a:pt x="0" y="1550"/>
                    <a:pt x="449"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99" name="Google Shape;799;p46"/>
            <p:cNvSpPr/>
            <p:nvPr/>
          </p:nvSpPr>
          <p:spPr>
            <a:xfrm>
              <a:off x="7108873" y="3890427"/>
              <a:ext cx="49950" cy="49950"/>
            </a:xfrm>
            <a:custGeom>
              <a:avLst/>
              <a:gdLst/>
              <a:ahLst/>
              <a:cxnLst/>
              <a:rect l="l" t="t" r="r" b="b"/>
              <a:pathLst>
                <a:path w="1998" h="1998" extrusionOk="0">
                  <a:moveTo>
                    <a:pt x="999" y="639"/>
                  </a:moveTo>
                  <a:cubicBezTo>
                    <a:pt x="1197" y="639"/>
                    <a:pt x="1361" y="801"/>
                    <a:pt x="1361" y="999"/>
                  </a:cubicBezTo>
                  <a:cubicBezTo>
                    <a:pt x="1361" y="1199"/>
                    <a:pt x="1200" y="1361"/>
                    <a:pt x="999" y="1361"/>
                  </a:cubicBezTo>
                  <a:cubicBezTo>
                    <a:pt x="801" y="1361"/>
                    <a:pt x="638" y="1199"/>
                    <a:pt x="638" y="999"/>
                  </a:cubicBezTo>
                  <a:cubicBezTo>
                    <a:pt x="638" y="801"/>
                    <a:pt x="801" y="639"/>
                    <a:pt x="999" y="639"/>
                  </a:cubicBezTo>
                  <a:close/>
                  <a:moveTo>
                    <a:pt x="999" y="1"/>
                  </a:moveTo>
                  <a:cubicBezTo>
                    <a:pt x="448" y="1"/>
                    <a:pt x="1" y="448"/>
                    <a:pt x="1" y="999"/>
                  </a:cubicBezTo>
                  <a:cubicBezTo>
                    <a:pt x="1" y="1550"/>
                    <a:pt x="448" y="1998"/>
                    <a:pt x="999" y="1998"/>
                  </a:cubicBezTo>
                  <a:cubicBezTo>
                    <a:pt x="1550" y="1998"/>
                    <a:pt x="1998" y="1550"/>
                    <a:pt x="1998" y="999"/>
                  </a:cubicBezTo>
                  <a:cubicBezTo>
                    <a:pt x="1998" y="450"/>
                    <a:pt x="1550"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00" name="Google Shape;800;p46"/>
            <p:cNvSpPr/>
            <p:nvPr/>
          </p:nvSpPr>
          <p:spPr>
            <a:xfrm>
              <a:off x="7210773" y="3890427"/>
              <a:ext cx="49950" cy="49950"/>
            </a:xfrm>
            <a:custGeom>
              <a:avLst/>
              <a:gdLst/>
              <a:ahLst/>
              <a:cxnLst/>
              <a:rect l="l" t="t" r="r" b="b"/>
              <a:pathLst>
                <a:path w="1998" h="1998" extrusionOk="0">
                  <a:moveTo>
                    <a:pt x="999" y="639"/>
                  </a:moveTo>
                  <a:cubicBezTo>
                    <a:pt x="1197" y="639"/>
                    <a:pt x="1360" y="801"/>
                    <a:pt x="1360" y="999"/>
                  </a:cubicBezTo>
                  <a:cubicBezTo>
                    <a:pt x="1360" y="1199"/>
                    <a:pt x="1198" y="1361"/>
                    <a:pt x="999" y="1361"/>
                  </a:cubicBezTo>
                  <a:cubicBezTo>
                    <a:pt x="801" y="1361"/>
                    <a:pt x="637" y="1199"/>
                    <a:pt x="637" y="999"/>
                  </a:cubicBezTo>
                  <a:cubicBezTo>
                    <a:pt x="637" y="801"/>
                    <a:pt x="801" y="639"/>
                    <a:pt x="999" y="639"/>
                  </a:cubicBezTo>
                  <a:close/>
                  <a:moveTo>
                    <a:pt x="999" y="1"/>
                  </a:moveTo>
                  <a:cubicBezTo>
                    <a:pt x="448" y="1"/>
                    <a:pt x="0" y="448"/>
                    <a:pt x="0" y="999"/>
                  </a:cubicBezTo>
                  <a:cubicBezTo>
                    <a:pt x="0" y="1550"/>
                    <a:pt x="448"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801" name="Google Shape;801;p46"/>
          <p:cNvGrpSpPr/>
          <p:nvPr/>
        </p:nvGrpSpPr>
        <p:grpSpPr>
          <a:xfrm>
            <a:off x="2476992" y="2787306"/>
            <a:ext cx="358280" cy="395354"/>
            <a:chOff x="4140172" y="3442404"/>
            <a:chExt cx="491400" cy="542250"/>
          </a:xfrm>
        </p:grpSpPr>
        <p:sp>
          <p:nvSpPr>
            <p:cNvPr id="802" name="Google Shape;802;p46"/>
            <p:cNvSpPr/>
            <p:nvPr/>
          </p:nvSpPr>
          <p:spPr>
            <a:xfrm>
              <a:off x="4140172" y="3442404"/>
              <a:ext cx="491400" cy="542250"/>
            </a:xfrm>
            <a:custGeom>
              <a:avLst/>
              <a:gdLst/>
              <a:ahLst/>
              <a:cxnLst/>
              <a:rect l="l" t="t" r="r" b="b"/>
              <a:pathLst>
                <a:path w="19656" h="21690" extrusionOk="0">
                  <a:moveTo>
                    <a:pt x="9826" y="632"/>
                  </a:moveTo>
                  <a:cubicBezTo>
                    <a:pt x="10079" y="632"/>
                    <a:pt x="10332" y="723"/>
                    <a:pt x="10530" y="905"/>
                  </a:cubicBezTo>
                  <a:lnTo>
                    <a:pt x="12360" y="2711"/>
                  </a:lnTo>
                  <a:lnTo>
                    <a:pt x="7291" y="2711"/>
                  </a:lnTo>
                  <a:lnTo>
                    <a:pt x="9121" y="905"/>
                  </a:lnTo>
                  <a:cubicBezTo>
                    <a:pt x="9319" y="723"/>
                    <a:pt x="9572" y="632"/>
                    <a:pt x="9826" y="632"/>
                  </a:cubicBezTo>
                  <a:close/>
                  <a:moveTo>
                    <a:pt x="16980" y="3347"/>
                  </a:moveTo>
                  <a:lnTo>
                    <a:pt x="16980" y="4748"/>
                  </a:lnTo>
                  <a:lnTo>
                    <a:pt x="2674" y="4748"/>
                  </a:lnTo>
                  <a:lnTo>
                    <a:pt x="2674" y="3347"/>
                  </a:lnTo>
                  <a:close/>
                  <a:moveTo>
                    <a:pt x="2035" y="7893"/>
                  </a:moveTo>
                  <a:lnTo>
                    <a:pt x="2035" y="8823"/>
                  </a:lnTo>
                  <a:lnTo>
                    <a:pt x="1093" y="8823"/>
                  </a:lnTo>
                  <a:lnTo>
                    <a:pt x="2035" y="7893"/>
                  </a:lnTo>
                  <a:close/>
                  <a:moveTo>
                    <a:pt x="17616" y="7893"/>
                  </a:moveTo>
                  <a:lnTo>
                    <a:pt x="18560" y="8823"/>
                  </a:lnTo>
                  <a:lnTo>
                    <a:pt x="17616" y="8823"/>
                  </a:lnTo>
                  <a:lnTo>
                    <a:pt x="17616" y="7893"/>
                  </a:lnTo>
                  <a:close/>
                  <a:moveTo>
                    <a:pt x="16980" y="5384"/>
                  </a:moveTo>
                  <a:lnTo>
                    <a:pt x="16980" y="6787"/>
                  </a:lnTo>
                  <a:lnTo>
                    <a:pt x="15262" y="6787"/>
                  </a:lnTo>
                  <a:cubicBezTo>
                    <a:pt x="15086" y="6787"/>
                    <a:pt x="14944" y="6929"/>
                    <a:pt x="14944" y="7105"/>
                  </a:cubicBezTo>
                  <a:cubicBezTo>
                    <a:pt x="14944" y="7280"/>
                    <a:pt x="15086" y="7422"/>
                    <a:pt x="15262" y="7422"/>
                  </a:cubicBezTo>
                  <a:lnTo>
                    <a:pt x="16980" y="7422"/>
                  </a:lnTo>
                  <a:lnTo>
                    <a:pt x="16980" y="8823"/>
                  </a:lnTo>
                  <a:lnTo>
                    <a:pt x="12545" y="8823"/>
                  </a:lnTo>
                  <a:cubicBezTo>
                    <a:pt x="12368" y="8823"/>
                    <a:pt x="12227" y="8965"/>
                    <a:pt x="12227" y="9141"/>
                  </a:cubicBezTo>
                  <a:cubicBezTo>
                    <a:pt x="12227" y="10463"/>
                    <a:pt x="11150" y="11539"/>
                    <a:pt x="9829" y="11539"/>
                  </a:cubicBezTo>
                  <a:cubicBezTo>
                    <a:pt x="8507" y="11539"/>
                    <a:pt x="7432" y="10463"/>
                    <a:pt x="7432" y="9141"/>
                  </a:cubicBezTo>
                  <a:cubicBezTo>
                    <a:pt x="7432" y="8965"/>
                    <a:pt x="7289" y="8823"/>
                    <a:pt x="7114" y="8823"/>
                  </a:cubicBezTo>
                  <a:lnTo>
                    <a:pt x="2674" y="8823"/>
                  </a:lnTo>
                  <a:lnTo>
                    <a:pt x="2674" y="7422"/>
                  </a:lnTo>
                  <a:lnTo>
                    <a:pt x="13775" y="7422"/>
                  </a:lnTo>
                  <a:cubicBezTo>
                    <a:pt x="13952" y="7422"/>
                    <a:pt x="14093" y="7280"/>
                    <a:pt x="14093" y="7105"/>
                  </a:cubicBezTo>
                  <a:cubicBezTo>
                    <a:pt x="14093" y="6929"/>
                    <a:pt x="13952" y="6787"/>
                    <a:pt x="13775" y="6787"/>
                  </a:cubicBezTo>
                  <a:lnTo>
                    <a:pt x="2674" y="6787"/>
                  </a:lnTo>
                  <a:lnTo>
                    <a:pt x="2674" y="5384"/>
                  </a:lnTo>
                  <a:close/>
                  <a:moveTo>
                    <a:pt x="19017" y="9460"/>
                  </a:moveTo>
                  <a:lnTo>
                    <a:pt x="19017" y="21051"/>
                  </a:lnTo>
                  <a:lnTo>
                    <a:pt x="636" y="21051"/>
                  </a:lnTo>
                  <a:lnTo>
                    <a:pt x="636" y="9460"/>
                  </a:lnTo>
                  <a:lnTo>
                    <a:pt x="6808" y="9460"/>
                  </a:lnTo>
                  <a:cubicBezTo>
                    <a:pt x="6967" y="10985"/>
                    <a:pt x="8261" y="12179"/>
                    <a:pt x="9826" y="12179"/>
                  </a:cubicBezTo>
                  <a:cubicBezTo>
                    <a:pt x="11392" y="12179"/>
                    <a:pt x="12686" y="10986"/>
                    <a:pt x="12844" y="9460"/>
                  </a:cubicBezTo>
                  <a:close/>
                  <a:moveTo>
                    <a:pt x="9826" y="0"/>
                  </a:moveTo>
                  <a:cubicBezTo>
                    <a:pt x="9416" y="0"/>
                    <a:pt x="9005" y="149"/>
                    <a:pt x="8684" y="445"/>
                  </a:cubicBezTo>
                  <a:cubicBezTo>
                    <a:pt x="8683" y="448"/>
                    <a:pt x="8681" y="450"/>
                    <a:pt x="8677" y="451"/>
                  </a:cubicBezTo>
                  <a:lnTo>
                    <a:pt x="6397" y="2699"/>
                  </a:lnTo>
                  <a:cubicBezTo>
                    <a:pt x="6392" y="2704"/>
                    <a:pt x="6389" y="2710"/>
                    <a:pt x="6383" y="2713"/>
                  </a:cubicBezTo>
                  <a:lnTo>
                    <a:pt x="2356" y="2713"/>
                  </a:lnTo>
                  <a:cubicBezTo>
                    <a:pt x="2179" y="2713"/>
                    <a:pt x="2038" y="2855"/>
                    <a:pt x="2038" y="3031"/>
                  </a:cubicBezTo>
                  <a:lnTo>
                    <a:pt x="2038" y="7008"/>
                  </a:lnTo>
                  <a:cubicBezTo>
                    <a:pt x="2025" y="7017"/>
                    <a:pt x="96" y="8917"/>
                    <a:pt x="96" y="8917"/>
                  </a:cubicBezTo>
                  <a:cubicBezTo>
                    <a:pt x="35" y="8977"/>
                    <a:pt x="1" y="9059"/>
                    <a:pt x="1" y="9144"/>
                  </a:cubicBezTo>
                  <a:lnTo>
                    <a:pt x="1" y="21372"/>
                  </a:lnTo>
                  <a:cubicBezTo>
                    <a:pt x="1" y="21547"/>
                    <a:pt x="143" y="21690"/>
                    <a:pt x="318" y="21690"/>
                  </a:cubicBezTo>
                  <a:lnTo>
                    <a:pt x="19337" y="21690"/>
                  </a:lnTo>
                  <a:cubicBezTo>
                    <a:pt x="19513" y="21690"/>
                    <a:pt x="19655" y="21547"/>
                    <a:pt x="19655" y="21372"/>
                  </a:cubicBezTo>
                  <a:cubicBezTo>
                    <a:pt x="19655" y="21369"/>
                    <a:pt x="19655" y="9120"/>
                    <a:pt x="19652" y="9111"/>
                  </a:cubicBezTo>
                  <a:cubicBezTo>
                    <a:pt x="19645" y="9036"/>
                    <a:pt x="19611" y="8968"/>
                    <a:pt x="19560" y="8915"/>
                  </a:cubicBezTo>
                  <a:cubicBezTo>
                    <a:pt x="19560" y="8915"/>
                    <a:pt x="17626" y="7011"/>
                    <a:pt x="17617" y="7003"/>
                  </a:cubicBezTo>
                  <a:lnTo>
                    <a:pt x="17617" y="3031"/>
                  </a:lnTo>
                  <a:cubicBezTo>
                    <a:pt x="17617" y="2855"/>
                    <a:pt x="17475" y="2713"/>
                    <a:pt x="17300" y="2713"/>
                  </a:cubicBezTo>
                  <a:lnTo>
                    <a:pt x="13268" y="2713"/>
                  </a:lnTo>
                  <a:cubicBezTo>
                    <a:pt x="13265" y="2710"/>
                    <a:pt x="13260" y="2704"/>
                    <a:pt x="13254" y="2699"/>
                  </a:cubicBezTo>
                  <a:lnTo>
                    <a:pt x="10975" y="451"/>
                  </a:lnTo>
                  <a:cubicBezTo>
                    <a:pt x="10973" y="450"/>
                    <a:pt x="10970" y="448"/>
                    <a:pt x="10967" y="445"/>
                  </a:cubicBezTo>
                  <a:cubicBezTo>
                    <a:pt x="10647" y="149"/>
                    <a:pt x="10237" y="0"/>
                    <a:pt x="982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3" name="Google Shape;803;p46"/>
            <p:cNvSpPr/>
            <p:nvPr/>
          </p:nvSpPr>
          <p:spPr>
            <a:xfrm>
              <a:off x="4174147" y="3688879"/>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4" name="Google Shape;804;p46"/>
            <p:cNvSpPr/>
            <p:nvPr/>
          </p:nvSpPr>
          <p:spPr>
            <a:xfrm>
              <a:off x="4174147" y="3727754"/>
              <a:ext cx="15900" cy="28850"/>
            </a:xfrm>
            <a:custGeom>
              <a:avLst/>
              <a:gdLst/>
              <a:ahLst/>
              <a:cxnLst/>
              <a:rect l="l" t="t" r="r" b="b"/>
              <a:pathLst>
                <a:path w="636" h="1154" extrusionOk="0">
                  <a:moveTo>
                    <a:pt x="318" y="1"/>
                  </a:moveTo>
                  <a:cubicBezTo>
                    <a:pt x="142" y="1"/>
                    <a:pt x="0" y="141"/>
                    <a:pt x="0" y="318"/>
                  </a:cubicBezTo>
                  <a:lnTo>
                    <a:pt x="0" y="836"/>
                  </a:lnTo>
                  <a:cubicBezTo>
                    <a:pt x="0" y="1011"/>
                    <a:pt x="142" y="1153"/>
                    <a:pt x="318" y="1153"/>
                  </a:cubicBezTo>
                  <a:cubicBezTo>
                    <a:pt x="493" y="1153"/>
                    <a:pt x="636" y="1011"/>
                    <a:pt x="636" y="836"/>
                  </a:cubicBezTo>
                  <a:lnTo>
                    <a:pt x="636" y="318"/>
                  </a:lnTo>
                  <a:cubicBezTo>
                    <a:pt x="636" y="141"/>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5" name="Google Shape;805;p46"/>
            <p:cNvSpPr/>
            <p:nvPr/>
          </p:nvSpPr>
          <p:spPr>
            <a:xfrm>
              <a:off x="4174147" y="3766554"/>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6" name="Google Shape;806;p46"/>
            <p:cNvSpPr/>
            <p:nvPr/>
          </p:nvSpPr>
          <p:spPr>
            <a:xfrm>
              <a:off x="4174147" y="3844279"/>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7" name="Google Shape;807;p46"/>
            <p:cNvSpPr/>
            <p:nvPr/>
          </p:nvSpPr>
          <p:spPr>
            <a:xfrm>
              <a:off x="4174147" y="3883079"/>
              <a:ext cx="15900" cy="28875"/>
            </a:xfrm>
            <a:custGeom>
              <a:avLst/>
              <a:gdLst/>
              <a:ahLst/>
              <a:cxnLst/>
              <a:rect l="l" t="t" r="r" b="b"/>
              <a:pathLst>
                <a:path w="636" h="1155" extrusionOk="0">
                  <a:moveTo>
                    <a:pt x="318" y="1"/>
                  </a:moveTo>
                  <a:cubicBezTo>
                    <a:pt x="142" y="1"/>
                    <a:pt x="0" y="143"/>
                    <a:pt x="0" y="318"/>
                  </a:cubicBezTo>
                  <a:lnTo>
                    <a:pt x="0" y="837"/>
                  </a:lnTo>
                  <a:cubicBezTo>
                    <a:pt x="0" y="1013"/>
                    <a:pt x="142" y="1155"/>
                    <a:pt x="318" y="1155"/>
                  </a:cubicBezTo>
                  <a:cubicBezTo>
                    <a:pt x="493" y="1155"/>
                    <a:pt x="636" y="1013"/>
                    <a:pt x="636" y="837"/>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8" name="Google Shape;808;p46"/>
            <p:cNvSpPr/>
            <p:nvPr/>
          </p:nvSpPr>
          <p:spPr>
            <a:xfrm>
              <a:off x="4174147" y="3805404"/>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09" name="Google Shape;809;p46"/>
            <p:cNvSpPr/>
            <p:nvPr/>
          </p:nvSpPr>
          <p:spPr>
            <a:xfrm>
              <a:off x="4174147" y="3919804"/>
              <a:ext cx="15900" cy="30775"/>
            </a:xfrm>
            <a:custGeom>
              <a:avLst/>
              <a:gdLst/>
              <a:ahLst/>
              <a:cxnLst/>
              <a:rect l="l" t="t" r="r" b="b"/>
              <a:pathLst>
                <a:path w="636" h="1231" extrusionOk="0">
                  <a:moveTo>
                    <a:pt x="318" y="1"/>
                  </a:moveTo>
                  <a:cubicBezTo>
                    <a:pt x="142" y="1"/>
                    <a:pt x="0" y="143"/>
                    <a:pt x="0" y="318"/>
                  </a:cubicBezTo>
                  <a:lnTo>
                    <a:pt x="0" y="913"/>
                  </a:lnTo>
                  <a:cubicBezTo>
                    <a:pt x="0" y="1088"/>
                    <a:pt x="142" y="1231"/>
                    <a:pt x="318" y="1231"/>
                  </a:cubicBezTo>
                  <a:cubicBezTo>
                    <a:pt x="493" y="1231"/>
                    <a:pt x="636" y="1088"/>
                    <a:pt x="636" y="913"/>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0" name="Google Shape;810;p46"/>
            <p:cNvSpPr/>
            <p:nvPr/>
          </p:nvSpPr>
          <p:spPr>
            <a:xfrm>
              <a:off x="4538322"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6" y="636"/>
                    <a:pt x="1129" y="493"/>
                    <a:pt x="1129" y="318"/>
                  </a:cubicBezTo>
                  <a:cubicBezTo>
                    <a:pt x="1129" y="144"/>
                    <a:pt x="986"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1" name="Google Shape;811;p46"/>
            <p:cNvSpPr/>
            <p:nvPr/>
          </p:nvSpPr>
          <p:spPr>
            <a:xfrm>
              <a:off x="4427222" y="3934679"/>
              <a:ext cx="28275" cy="15900"/>
            </a:xfrm>
            <a:custGeom>
              <a:avLst/>
              <a:gdLst/>
              <a:ahLst/>
              <a:cxnLst/>
              <a:rect l="l" t="t" r="r" b="b"/>
              <a:pathLst>
                <a:path w="1131" h="636" extrusionOk="0">
                  <a:moveTo>
                    <a:pt x="319" y="0"/>
                  </a:moveTo>
                  <a:cubicBezTo>
                    <a:pt x="143" y="0"/>
                    <a:pt x="1" y="141"/>
                    <a:pt x="1" y="318"/>
                  </a:cubicBezTo>
                  <a:cubicBezTo>
                    <a:pt x="1" y="493"/>
                    <a:pt x="143" y="636"/>
                    <a:pt x="319" y="636"/>
                  </a:cubicBezTo>
                  <a:lnTo>
                    <a:pt x="813" y="636"/>
                  </a:lnTo>
                  <a:cubicBezTo>
                    <a:pt x="989" y="636"/>
                    <a:pt x="1131" y="493"/>
                    <a:pt x="1131" y="318"/>
                  </a:cubicBezTo>
                  <a:cubicBezTo>
                    <a:pt x="1131" y="144"/>
                    <a:pt x="989" y="0"/>
                    <a:pt x="81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2" name="Google Shape;812;p46"/>
            <p:cNvSpPr/>
            <p:nvPr/>
          </p:nvSpPr>
          <p:spPr>
            <a:xfrm>
              <a:off x="4464247"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9" y="636"/>
                    <a:pt x="1130" y="493"/>
                    <a:pt x="1130" y="318"/>
                  </a:cubicBezTo>
                  <a:cubicBezTo>
                    <a:pt x="1130" y="144"/>
                    <a:pt x="989"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3" name="Google Shape;813;p46"/>
            <p:cNvSpPr/>
            <p:nvPr/>
          </p:nvSpPr>
          <p:spPr>
            <a:xfrm>
              <a:off x="4205147" y="3934679"/>
              <a:ext cx="28275" cy="15900"/>
            </a:xfrm>
            <a:custGeom>
              <a:avLst/>
              <a:gdLst/>
              <a:ahLst/>
              <a:cxnLst/>
              <a:rect l="l" t="t" r="r" b="b"/>
              <a:pathLst>
                <a:path w="1131" h="636" extrusionOk="0">
                  <a:moveTo>
                    <a:pt x="318" y="0"/>
                  </a:moveTo>
                  <a:cubicBezTo>
                    <a:pt x="143" y="0"/>
                    <a:pt x="1" y="141"/>
                    <a:pt x="1" y="318"/>
                  </a:cubicBezTo>
                  <a:cubicBezTo>
                    <a:pt x="1" y="493"/>
                    <a:pt x="143" y="636"/>
                    <a:pt x="318" y="636"/>
                  </a:cubicBezTo>
                  <a:lnTo>
                    <a:pt x="812" y="636"/>
                  </a:lnTo>
                  <a:cubicBezTo>
                    <a:pt x="987" y="636"/>
                    <a:pt x="1129" y="493"/>
                    <a:pt x="1129" y="318"/>
                  </a:cubicBezTo>
                  <a:cubicBezTo>
                    <a:pt x="1131"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4" name="Google Shape;814;p46"/>
            <p:cNvSpPr/>
            <p:nvPr/>
          </p:nvSpPr>
          <p:spPr>
            <a:xfrm>
              <a:off x="4501272"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7" y="636"/>
                    <a:pt x="1130" y="493"/>
                    <a:pt x="1130" y="318"/>
                  </a:cubicBezTo>
                  <a:cubicBezTo>
                    <a:pt x="1130"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5" name="Google Shape;815;p46"/>
            <p:cNvSpPr/>
            <p:nvPr/>
          </p:nvSpPr>
          <p:spPr>
            <a:xfrm>
              <a:off x="4316197"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1" y="636"/>
                  </a:lnTo>
                  <a:cubicBezTo>
                    <a:pt x="987" y="636"/>
                    <a:pt x="1129" y="493"/>
                    <a:pt x="1129" y="318"/>
                  </a:cubicBezTo>
                  <a:cubicBezTo>
                    <a:pt x="1129" y="144"/>
                    <a:pt x="988"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6" name="Google Shape;816;p46"/>
            <p:cNvSpPr/>
            <p:nvPr/>
          </p:nvSpPr>
          <p:spPr>
            <a:xfrm>
              <a:off x="4279172"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3" y="636"/>
                  </a:lnTo>
                  <a:cubicBezTo>
                    <a:pt x="988" y="636"/>
                    <a:pt x="1129" y="493"/>
                    <a:pt x="1129" y="318"/>
                  </a:cubicBezTo>
                  <a:cubicBezTo>
                    <a:pt x="1129" y="144"/>
                    <a:pt x="988" y="0"/>
                    <a:pt x="81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7" name="Google Shape;817;p46"/>
            <p:cNvSpPr/>
            <p:nvPr/>
          </p:nvSpPr>
          <p:spPr>
            <a:xfrm>
              <a:off x="4242172" y="3934679"/>
              <a:ext cx="28250" cy="15900"/>
            </a:xfrm>
            <a:custGeom>
              <a:avLst/>
              <a:gdLst/>
              <a:ahLst/>
              <a:cxnLst/>
              <a:rect l="l" t="t" r="r" b="b"/>
              <a:pathLst>
                <a:path w="1130" h="636" extrusionOk="0">
                  <a:moveTo>
                    <a:pt x="318" y="0"/>
                  </a:moveTo>
                  <a:cubicBezTo>
                    <a:pt x="141" y="0"/>
                    <a:pt x="1" y="141"/>
                    <a:pt x="1" y="318"/>
                  </a:cubicBezTo>
                  <a:cubicBezTo>
                    <a:pt x="1" y="493"/>
                    <a:pt x="141" y="636"/>
                    <a:pt x="318" y="636"/>
                  </a:cubicBezTo>
                  <a:lnTo>
                    <a:pt x="812" y="636"/>
                  </a:lnTo>
                  <a:cubicBezTo>
                    <a:pt x="987" y="636"/>
                    <a:pt x="1129" y="493"/>
                    <a:pt x="1129" y="318"/>
                  </a:cubicBezTo>
                  <a:cubicBezTo>
                    <a:pt x="1129" y="144"/>
                    <a:pt x="987" y="0"/>
                    <a:pt x="812"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8" name="Google Shape;818;p46"/>
            <p:cNvSpPr/>
            <p:nvPr/>
          </p:nvSpPr>
          <p:spPr>
            <a:xfrm>
              <a:off x="4353222" y="3934679"/>
              <a:ext cx="28225" cy="15900"/>
            </a:xfrm>
            <a:custGeom>
              <a:avLst/>
              <a:gdLst/>
              <a:ahLst/>
              <a:cxnLst/>
              <a:rect l="l" t="t" r="r" b="b"/>
              <a:pathLst>
                <a:path w="1129" h="636" extrusionOk="0">
                  <a:moveTo>
                    <a:pt x="318" y="0"/>
                  </a:moveTo>
                  <a:cubicBezTo>
                    <a:pt x="143" y="0"/>
                    <a:pt x="0" y="141"/>
                    <a:pt x="0" y="318"/>
                  </a:cubicBezTo>
                  <a:cubicBezTo>
                    <a:pt x="0" y="493"/>
                    <a:pt x="143"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19" name="Google Shape;819;p46"/>
            <p:cNvSpPr/>
            <p:nvPr/>
          </p:nvSpPr>
          <p:spPr>
            <a:xfrm>
              <a:off x="4390247"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0" name="Google Shape;820;p46"/>
            <p:cNvSpPr/>
            <p:nvPr/>
          </p:nvSpPr>
          <p:spPr>
            <a:xfrm>
              <a:off x="4581647" y="3919804"/>
              <a:ext cx="15950" cy="30775"/>
            </a:xfrm>
            <a:custGeom>
              <a:avLst/>
              <a:gdLst/>
              <a:ahLst/>
              <a:cxnLst/>
              <a:rect l="l" t="t" r="r" b="b"/>
              <a:pathLst>
                <a:path w="638" h="1231" extrusionOk="0">
                  <a:moveTo>
                    <a:pt x="318" y="1"/>
                  </a:moveTo>
                  <a:cubicBezTo>
                    <a:pt x="143" y="1"/>
                    <a:pt x="1" y="143"/>
                    <a:pt x="1" y="318"/>
                  </a:cubicBezTo>
                  <a:lnTo>
                    <a:pt x="1" y="913"/>
                  </a:lnTo>
                  <a:cubicBezTo>
                    <a:pt x="1" y="1088"/>
                    <a:pt x="143" y="1231"/>
                    <a:pt x="318" y="1231"/>
                  </a:cubicBezTo>
                  <a:cubicBezTo>
                    <a:pt x="494" y="1231"/>
                    <a:pt x="636" y="1088"/>
                    <a:pt x="636" y="913"/>
                  </a:cubicBezTo>
                  <a:lnTo>
                    <a:pt x="636" y="318"/>
                  </a:lnTo>
                  <a:cubicBezTo>
                    <a:pt x="638" y="143"/>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1" name="Google Shape;821;p46"/>
            <p:cNvSpPr/>
            <p:nvPr/>
          </p:nvSpPr>
          <p:spPr>
            <a:xfrm>
              <a:off x="4581647" y="3804329"/>
              <a:ext cx="15950" cy="28850"/>
            </a:xfrm>
            <a:custGeom>
              <a:avLst/>
              <a:gdLst/>
              <a:ahLst/>
              <a:cxnLst/>
              <a:rect l="l" t="t" r="r" b="b"/>
              <a:pathLst>
                <a:path w="638" h="1154" extrusionOk="0">
                  <a:moveTo>
                    <a:pt x="318" y="1"/>
                  </a:moveTo>
                  <a:cubicBezTo>
                    <a:pt x="143" y="1"/>
                    <a:pt x="1" y="142"/>
                    <a:pt x="1" y="319"/>
                  </a:cubicBezTo>
                  <a:lnTo>
                    <a:pt x="1" y="836"/>
                  </a:lnTo>
                  <a:cubicBezTo>
                    <a:pt x="1" y="1012"/>
                    <a:pt x="143" y="1154"/>
                    <a:pt x="318" y="1154"/>
                  </a:cubicBezTo>
                  <a:cubicBezTo>
                    <a:pt x="494" y="1154"/>
                    <a:pt x="636" y="1012"/>
                    <a:pt x="636" y="836"/>
                  </a:cubicBezTo>
                  <a:lnTo>
                    <a:pt x="636" y="319"/>
                  </a:lnTo>
                  <a:cubicBezTo>
                    <a:pt x="638" y="145"/>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2" name="Google Shape;822;p46"/>
            <p:cNvSpPr/>
            <p:nvPr/>
          </p:nvSpPr>
          <p:spPr>
            <a:xfrm>
              <a:off x="4581647" y="37266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3" name="Google Shape;823;p46"/>
            <p:cNvSpPr/>
            <p:nvPr/>
          </p:nvSpPr>
          <p:spPr>
            <a:xfrm>
              <a:off x="4581647" y="36878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1"/>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4" name="Google Shape;824;p46"/>
            <p:cNvSpPr/>
            <p:nvPr/>
          </p:nvSpPr>
          <p:spPr>
            <a:xfrm>
              <a:off x="4581647" y="3843179"/>
              <a:ext cx="15950" cy="28850"/>
            </a:xfrm>
            <a:custGeom>
              <a:avLst/>
              <a:gdLst/>
              <a:ahLst/>
              <a:cxnLst/>
              <a:rect l="l" t="t" r="r" b="b"/>
              <a:pathLst>
                <a:path w="638" h="1154" extrusionOk="0">
                  <a:moveTo>
                    <a:pt x="318" y="1"/>
                  </a:moveTo>
                  <a:cubicBezTo>
                    <a:pt x="143" y="1"/>
                    <a:pt x="1" y="143"/>
                    <a:pt x="1" y="318"/>
                  </a:cubicBezTo>
                  <a:lnTo>
                    <a:pt x="1" y="836"/>
                  </a:lnTo>
                  <a:cubicBezTo>
                    <a:pt x="1" y="1013"/>
                    <a:pt x="143" y="1153"/>
                    <a:pt x="318" y="1153"/>
                  </a:cubicBezTo>
                  <a:cubicBezTo>
                    <a:pt x="494" y="1153"/>
                    <a:pt x="636" y="1013"/>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5" name="Google Shape;825;p46"/>
            <p:cNvSpPr/>
            <p:nvPr/>
          </p:nvSpPr>
          <p:spPr>
            <a:xfrm>
              <a:off x="4581647" y="3765504"/>
              <a:ext cx="15950" cy="28875"/>
            </a:xfrm>
            <a:custGeom>
              <a:avLst/>
              <a:gdLst/>
              <a:ahLst/>
              <a:cxnLst/>
              <a:rect l="l" t="t" r="r" b="b"/>
              <a:pathLst>
                <a:path w="638" h="1155" extrusionOk="0">
                  <a:moveTo>
                    <a:pt x="318" y="0"/>
                  </a:moveTo>
                  <a:cubicBezTo>
                    <a:pt x="143" y="0"/>
                    <a:pt x="1" y="143"/>
                    <a:pt x="1" y="318"/>
                  </a:cubicBezTo>
                  <a:lnTo>
                    <a:pt x="1" y="837"/>
                  </a:lnTo>
                  <a:cubicBezTo>
                    <a:pt x="1" y="1012"/>
                    <a:pt x="143" y="1155"/>
                    <a:pt x="318" y="1155"/>
                  </a:cubicBezTo>
                  <a:cubicBezTo>
                    <a:pt x="494" y="1155"/>
                    <a:pt x="636" y="1012"/>
                    <a:pt x="636" y="837"/>
                  </a:cubicBezTo>
                  <a:lnTo>
                    <a:pt x="636" y="318"/>
                  </a:lnTo>
                  <a:cubicBezTo>
                    <a:pt x="638" y="143"/>
                    <a:pt x="494" y="0"/>
                    <a:pt x="31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6" name="Google Shape;826;p46"/>
            <p:cNvSpPr/>
            <p:nvPr/>
          </p:nvSpPr>
          <p:spPr>
            <a:xfrm>
              <a:off x="4581647" y="3882054"/>
              <a:ext cx="15950" cy="28850"/>
            </a:xfrm>
            <a:custGeom>
              <a:avLst/>
              <a:gdLst/>
              <a:ahLst/>
              <a:cxnLst/>
              <a:rect l="l" t="t" r="r" b="b"/>
              <a:pathLst>
                <a:path w="638" h="1154" extrusionOk="0">
                  <a:moveTo>
                    <a:pt x="318" y="1"/>
                  </a:moveTo>
                  <a:cubicBezTo>
                    <a:pt x="143" y="1"/>
                    <a:pt x="1" y="142"/>
                    <a:pt x="1" y="319"/>
                  </a:cubicBezTo>
                  <a:lnTo>
                    <a:pt x="1" y="836"/>
                  </a:lnTo>
                  <a:cubicBezTo>
                    <a:pt x="1" y="1011"/>
                    <a:pt x="143" y="1154"/>
                    <a:pt x="318" y="1154"/>
                  </a:cubicBezTo>
                  <a:cubicBezTo>
                    <a:pt x="494" y="1154"/>
                    <a:pt x="636" y="1011"/>
                    <a:pt x="636" y="836"/>
                  </a:cubicBezTo>
                  <a:lnTo>
                    <a:pt x="636" y="319"/>
                  </a:lnTo>
                  <a:cubicBezTo>
                    <a:pt x="638" y="142"/>
                    <a:pt x="494" y="1"/>
                    <a:pt x="3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sp>
          <p:nvSpPr>
            <p:cNvPr id="827" name="Google Shape;827;p46"/>
            <p:cNvSpPr/>
            <p:nvPr/>
          </p:nvSpPr>
          <p:spPr>
            <a:xfrm>
              <a:off x="4309947" y="3858279"/>
              <a:ext cx="151800" cy="15900"/>
            </a:xfrm>
            <a:custGeom>
              <a:avLst/>
              <a:gdLst/>
              <a:ahLst/>
              <a:cxnLst/>
              <a:rect l="l" t="t" r="r" b="b"/>
              <a:pathLst>
                <a:path w="6072" h="636" extrusionOk="0">
                  <a:moveTo>
                    <a:pt x="318" y="0"/>
                  </a:moveTo>
                  <a:cubicBezTo>
                    <a:pt x="143" y="0"/>
                    <a:pt x="1" y="142"/>
                    <a:pt x="1" y="318"/>
                  </a:cubicBezTo>
                  <a:cubicBezTo>
                    <a:pt x="1" y="493"/>
                    <a:pt x="143" y="636"/>
                    <a:pt x="318" y="636"/>
                  </a:cubicBezTo>
                  <a:lnTo>
                    <a:pt x="5754" y="636"/>
                  </a:lnTo>
                  <a:cubicBezTo>
                    <a:pt x="5929" y="636"/>
                    <a:pt x="6072" y="493"/>
                    <a:pt x="6072" y="318"/>
                  </a:cubicBezTo>
                  <a:cubicBezTo>
                    <a:pt x="6072" y="142"/>
                    <a:pt x="5929" y="0"/>
                    <a:pt x="575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383838"/>
                </a:solidFill>
              </a:endParaRPr>
            </a:p>
          </p:txBody>
        </p:sp>
      </p:grpSp>
      <p:sp>
        <p:nvSpPr>
          <p:cNvPr id="828" name="Google Shape;828;p46"/>
          <p:cNvSpPr/>
          <p:nvPr/>
        </p:nvSpPr>
        <p:spPr>
          <a:xfrm>
            <a:off x="6311531" y="2787299"/>
            <a:ext cx="359100" cy="395354"/>
          </a:xfrm>
          <a:custGeom>
            <a:avLst/>
            <a:gdLst/>
            <a:ahLst/>
            <a:cxnLst/>
            <a:rect l="l" t="t" r="r" b="b"/>
            <a:pathLst>
              <a:path w="19701" h="21690" extrusionOk="0">
                <a:moveTo>
                  <a:pt x="12833" y="1659"/>
                </a:moveTo>
                <a:cubicBezTo>
                  <a:pt x="13002" y="1659"/>
                  <a:pt x="13088" y="1865"/>
                  <a:pt x="12967" y="1984"/>
                </a:cubicBezTo>
                <a:lnTo>
                  <a:pt x="10631" y="4320"/>
                </a:lnTo>
                <a:cubicBezTo>
                  <a:pt x="10441" y="4510"/>
                  <a:pt x="10356" y="4781"/>
                  <a:pt x="10402" y="5048"/>
                </a:cubicBezTo>
                <a:lnTo>
                  <a:pt x="11060" y="8831"/>
                </a:lnTo>
                <a:lnTo>
                  <a:pt x="8657" y="8831"/>
                </a:lnTo>
                <a:lnTo>
                  <a:pt x="9315" y="5048"/>
                </a:lnTo>
                <a:cubicBezTo>
                  <a:pt x="9365" y="4783"/>
                  <a:pt x="9278" y="4510"/>
                  <a:pt x="9088" y="4320"/>
                </a:cubicBezTo>
                <a:lnTo>
                  <a:pt x="6751" y="1984"/>
                </a:lnTo>
                <a:cubicBezTo>
                  <a:pt x="6633" y="1865"/>
                  <a:pt x="6718" y="1659"/>
                  <a:pt x="6886" y="1659"/>
                </a:cubicBezTo>
                <a:close/>
                <a:moveTo>
                  <a:pt x="6871" y="9469"/>
                </a:moveTo>
                <a:lnTo>
                  <a:pt x="5211" y="19020"/>
                </a:lnTo>
                <a:lnTo>
                  <a:pt x="2651" y="19020"/>
                </a:lnTo>
                <a:lnTo>
                  <a:pt x="742" y="9469"/>
                </a:lnTo>
                <a:close/>
                <a:moveTo>
                  <a:pt x="11173" y="9469"/>
                </a:moveTo>
                <a:lnTo>
                  <a:pt x="12833" y="19020"/>
                </a:lnTo>
                <a:lnTo>
                  <a:pt x="6887" y="19020"/>
                </a:lnTo>
                <a:lnTo>
                  <a:pt x="8548" y="9469"/>
                </a:lnTo>
                <a:close/>
                <a:moveTo>
                  <a:pt x="12834" y="642"/>
                </a:moveTo>
                <a:cubicBezTo>
                  <a:pt x="13335" y="642"/>
                  <a:pt x="13762" y="927"/>
                  <a:pt x="13952" y="1388"/>
                </a:cubicBezTo>
                <a:cubicBezTo>
                  <a:pt x="14143" y="1849"/>
                  <a:pt x="14043" y="2355"/>
                  <a:pt x="13689" y="2707"/>
                </a:cubicBezTo>
                <a:lnTo>
                  <a:pt x="11541" y="4855"/>
                </a:lnTo>
                <a:cubicBezTo>
                  <a:pt x="11468" y="4928"/>
                  <a:pt x="11435" y="5032"/>
                  <a:pt x="11453" y="5135"/>
                </a:cubicBezTo>
                <a:lnTo>
                  <a:pt x="12574" y="11584"/>
                </a:lnTo>
                <a:cubicBezTo>
                  <a:pt x="12601" y="11740"/>
                  <a:pt x="12735" y="11849"/>
                  <a:pt x="12888" y="11849"/>
                </a:cubicBezTo>
                <a:cubicBezTo>
                  <a:pt x="12906" y="11849"/>
                  <a:pt x="12925" y="11848"/>
                  <a:pt x="12943" y="11845"/>
                </a:cubicBezTo>
                <a:cubicBezTo>
                  <a:pt x="13117" y="11814"/>
                  <a:pt x="13232" y="11649"/>
                  <a:pt x="13202" y="11475"/>
                </a:cubicBezTo>
                <a:lnTo>
                  <a:pt x="12854" y="9469"/>
                </a:lnTo>
                <a:lnTo>
                  <a:pt x="18982" y="9469"/>
                </a:lnTo>
                <a:lnTo>
                  <a:pt x="17072" y="19020"/>
                </a:lnTo>
                <a:lnTo>
                  <a:pt x="14515" y="19020"/>
                </a:lnTo>
                <a:lnTo>
                  <a:pt x="13457" y="12943"/>
                </a:lnTo>
                <a:cubicBezTo>
                  <a:pt x="13431" y="12788"/>
                  <a:pt x="13297" y="12679"/>
                  <a:pt x="13146" y="12679"/>
                </a:cubicBezTo>
                <a:cubicBezTo>
                  <a:pt x="13127" y="12679"/>
                  <a:pt x="13108" y="12681"/>
                  <a:pt x="13088" y="12684"/>
                </a:cubicBezTo>
                <a:cubicBezTo>
                  <a:pt x="12914" y="12714"/>
                  <a:pt x="12799" y="12878"/>
                  <a:pt x="12830" y="13052"/>
                </a:cubicBezTo>
                <a:lnTo>
                  <a:pt x="13867" y="19020"/>
                </a:lnTo>
                <a:lnTo>
                  <a:pt x="13480" y="19020"/>
                </a:lnTo>
                <a:lnTo>
                  <a:pt x="11031" y="4940"/>
                </a:lnTo>
                <a:cubicBezTo>
                  <a:pt x="11020" y="4880"/>
                  <a:pt x="11040" y="4815"/>
                  <a:pt x="11084" y="4772"/>
                </a:cubicBezTo>
                <a:lnTo>
                  <a:pt x="13420" y="2436"/>
                </a:lnTo>
                <a:cubicBezTo>
                  <a:pt x="13707" y="2149"/>
                  <a:pt x="13701" y="1781"/>
                  <a:pt x="13600" y="1535"/>
                </a:cubicBezTo>
                <a:cubicBezTo>
                  <a:pt x="13497" y="1287"/>
                  <a:pt x="13241" y="1023"/>
                  <a:pt x="12834" y="1023"/>
                </a:cubicBezTo>
                <a:lnTo>
                  <a:pt x="6887" y="1023"/>
                </a:lnTo>
                <a:cubicBezTo>
                  <a:pt x="6479" y="1023"/>
                  <a:pt x="6226" y="1288"/>
                  <a:pt x="6123" y="1535"/>
                </a:cubicBezTo>
                <a:cubicBezTo>
                  <a:pt x="6022" y="1781"/>
                  <a:pt x="6014" y="2149"/>
                  <a:pt x="6303" y="2436"/>
                </a:cubicBezTo>
                <a:lnTo>
                  <a:pt x="8639" y="4772"/>
                </a:lnTo>
                <a:cubicBezTo>
                  <a:pt x="8681" y="4815"/>
                  <a:pt x="8703" y="4878"/>
                  <a:pt x="8692" y="4940"/>
                </a:cubicBezTo>
                <a:lnTo>
                  <a:pt x="6243" y="19020"/>
                </a:lnTo>
                <a:lnTo>
                  <a:pt x="5856" y="19020"/>
                </a:lnTo>
                <a:lnTo>
                  <a:pt x="8270" y="5135"/>
                </a:lnTo>
                <a:cubicBezTo>
                  <a:pt x="8287" y="5032"/>
                  <a:pt x="8255" y="4928"/>
                  <a:pt x="8181" y="4855"/>
                </a:cubicBezTo>
                <a:lnTo>
                  <a:pt x="6033" y="2707"/>
                </a:lnTo>
                <a:cubicBezTo>
                  <a:pt x="5682" y="2355"/>
                  <a:pt x="5579" y="1848"/>
                  <a:pt x="5769" y="1388"/>
                </a:cubicBezTo>
                <a:cubicBezTo>
                  <a:pt x="5961" y="927"/>
                  <a:pt x="6388" y="642"/>
                  <a:pt x="6887" y="642"/>
                </a:cubicBezTo>
                <a:close/>
                <a:moveTo>
                  <a:pt x="17693" y="19655"/>
                </a:moveTo>
                <a:lnTo>
                  <a:pt x="17693" y="21058"/>
                </a:lnTo>
                <a:lnTo>
                  <a:pt x="15368" y="21058"/>
                </a:lnTo>
                <a:lnTo>
                  <a:pt x="14078" y="20412"/>
                </a:lnTo>
                <a:cubicBezTo>
                  <a:pt x="14033" y="20389"/>
                  <a:pt x="13984" y="20378"/>
                  <a:pt x="13935" y="20378"/>
                </a:cubicBezTo>
                <a:cubicBezTo>
                  <a:pt x="13886" y="20378"/>
                  <a:pt x="13837" y="20389"/>
                  <a:pt x="13792" y="20412"/>
                </a:cubicBezTo>
                <a:lnTo>
                  <a:pt x="12500" y="21058"/>
                </a:lnTo>
                <a:lnTo>
                  <a:pt x="7217" y="21058"/>
                </a:lnTo>
                <a:lnTo>
                  <a:pt x="5925" y="20412"/>
                </a:lnTo>
                <a:cubicBezTo>
                  <a:pt x="5880" y="20389"/>
                  <a:pt x="5832" y="20378"/>
                  <a:pt x="5783" y="20378"/>
                </a:cubicBezTo>
                <a:cubicBezTo>
                  <a:pt x="5734" y="20378"/>
                  <a:pt x="5685" y="20389"/>
                  <a:pt x="5639" y="20412"/>
                </a:cubicBezTo>
                <a:lnTo>
                  <a:pt x="4349" y="21058"/>
                </a:lnTo>
                <a:lnTo>
                  <a:pt x="2030" y="21058"/>
                </a:lnTo>
                <a:lnTo>
                  <a:pt x="2030" y="19655"/>
                </a:lnTo>
                <a:close/>
                <a:moveTo>
                  <a:pt x="6892" y="1"/>
                </a:moveTo>
                <a:cubicBezTo>
                  <a:pt x="6131" y="1"/>
                  <a:pt x="5477" y="436"/>
                  <a:pt x="5185" y="1141"/>
                </a:cubicBezTo>
                <a:cubicBezTo>
                  <a:pt x="4895" y="1845"/>
                  <a:pt x="5048" y="2616"/>
                  <a:pt x="5586" y="3153"/>
                </a:cubicBezTo>
                <a:lnTo>
                  <a:pt x="7619" y="5185"/>
                </a:lnTo>
                <a:lnTo>
                  <a:pt x="6986" y="8831"/>
                </a:lnTo>
                <a:lnTo>
                  <a:pt x="352" y="8831"/>
                </a:lnTo>
                <a:cubicBezTo>
                  <a:pt x="154" y="8831"/>
                  <a:pt x="1" y="9019"/>
                  <a:pt x="40" y="9211"/>
                </a:cubicBezTo>
                <a:lnTo>
                  <a:pt x="2001" y="19018"/>
                </a:lnTo>
                <a:lnTo>
                  <a:pt x="1712" y="19018"/>
                </a:lnTo>
                <a:cubicBezTo>
                  <a:pt x="1536" y="19018"/>
                  <a:pt x="1394" y="19161"/>
                  <a:pt x="1394" y="19336"/>
                </a:cubicBezTo>
                <a:lnTo>
                  <a:pt x="1394" y="21372"/>
                </a:lnTo>
                <a:cubicBezTo>
                  <a:pt x="1394" y="21549"/>
                  <a:pt x="1536" y="21690"/>
                  <a:pt x="1712" y="21690"/>
                </a:cubicBezTo>
                <a:lnTo>
                  <a:pt x="4429" y="21690"/>
                </a:lnTo>
                <a:cubicBezTo>
                  <a:pt x="4479" y="21690"/>
                  <a:pt x="4527" y="21679"/>
                  <a:pt x="4571" y="21657"/>
                </a:cubicBezTo>
                <a:lnTo>
                  <a:pt x="5787" y="21047"/>
                </a:lnTo>
                <a:lnTo>
                  <a:pt x="7004" y="21657"/>
                </a:lnTo>
                <a:cubicBezTo>
                  <a:pt x="7046" y="21679"/>
                  <a:pt x="7096" y="21690"/>
                  <a:pt x="7144" y="21690"/>
                </a:cubicBezTo>
                <a:lnTo>
                  <a:pt x="12577" y="21690"/>
                </a:lnTo>
                <a:cubicBezTo>
                  <a:pt x="12627" y="21690"/>
                  <a:pt x="12677" y="21679"/>
                  <a:pt x="12719" y="21657"/>
                </a:cubicBezTo>
                <a:lnTo>
                  <a:pt x="13935" y="21047"/>
                </a:lnTo>
                <a:lnTo>
                  <a:pt x="15152" y="21657"/>
                </a:lnTo>
                <a:cubicBezTo>
                  <a:pt x="15194" y="21679"/>
                  <a:pt x="15244" y="21690"/>
                  <a:pt x="15292" y="21690"/>
                </a:cubicBezTo>
                <a:lnTo>
                  <a:pt x="18011" y="21690"/>
                </a:lnTo>
                <a:cubicBezTo>
                  <a:pt x="18187" y="21690"/>
                  <a:pt x="18329" y="21549"/>
                  <a:pt x="18329" y="21372"/>
                </a:cubicBezTo>
                <a:lnTo>
                  <a:pt x="18329" y="19336"/>
                </a:lnTo>
                <a:cubicBezTo>
                  <a:pt x="18329" y="19161"/>
                  <a:pt x="18187" y="19018"/>
                  <a:pt x="18011" y="19018"/>
                </a:cubicBezTo>
                <a:lnTo>
                  <a:pt x="17719" y="19018"/>
                </a:lnTo>
                <a:lnTo>
                  <a:pt x="19680" y="9211"/>
                </a:lnTo>
                <a:cubicBezTo>
                  <a:pt x="19701" y="9118"/>
                  <a:pt x="19677" y="9023"/>
                  <a:pt x="19616" y="8949"/>
                </a:cubicBezTo>
                <a:cubicBezTo>
                  <a:pt x="19556" y="8875"/>
                  <a:pt x="19465" y="8831"/>
                  <a:pt x="19371" y="8831"/>
                </a:cubicBezTo>
                <a:lnTo>
                  <a:pt x="12745" y="8831"/>
                </a:lnTo>
                <a:lnTo>
                  <a:pt x="12111" y="5185"/>
                </a:lnTo>
                <a:lnTo>
                  <a:pt x="14144" y="3153"/>
                </a:lnTo>
                <a:cubicBezTo>
                  <a:pt x="14683" y="2613"/>
                  <a:pt x="14836" y="1845"/>
                  <a:pt x="14545" y="1141"/>
                </a:cubicBezTo>
                <a:cubicBezTo>
                  <a:pt x="14253" y="436"/>
                  <a:pt x="13600" y="1"/>
                  <a:pt x="128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 name="TextBox 1"/>
          <p:cNvSpPr txBox="1"/>
          <p:nvPr/>
        </p:nvSpPr>
        <p:spPr>
          <a:xfrm>
            <a:off x="1620286" y="1363794"/>
            <a:ext cx="2098650" cy="958660"/>
          </a:xfrm>
          <a:prstGeom prst="rect">
            <a:avLst/>
          </a:prstGeom>
          <a:noFill/>
        </p:spPr>
        <p:txBody>
          <a:bodyPr wrap="square" rtlCol="0">
            <a:spAutoFit/>
          </a:bodyPr>
          <a:lstStyle/>
          <a:p>
            <a:pPr algn="ctr">
              <a:lnSpc>
                <a:spcPct val="150000"/>
              </a:lnSpc>
            </a:pPr>
            <a:r>
              <a:rPr lang="en-US" sz="2000" b="1" dirty="0" err="1" smtClean="0"/>
              <a:t>Ôn</a:t>
            </a:r>
            <a:r>
              <a:rPr lang="en-US" sz="2000" b="1" dirty="0" smtClean="0"/>
              <a:t> </a:t>
            </a:r>
            <a:r>
              <a:rPr lang="en-US" sz="2000" b="1" dirty="0" err="1" smtClean="0"/>
              <a:t>tập</a:t>
            </a:r>
            <a:r>
              <a:rPr lang="en-US" sz="2000" b="1" dirty="0" smtClean="0"/>
              <a:t> </a:t>
            </a:r>
            <a:r>
              <a:rPr lang="en-US" sz="2000" b="1" dirty="0" err="1" smtClean="0"/>
              <a:t>kiến</a:t>
            </a:r>
            <a:r>
              <a:rPr lang="en-US" sz="2000" b="1" dirty="0" smtClean="0"/>
              <a:t> </a:t>
            </a:r>
            <a:r>
              <a:rPr lang="en-US" sz="2000" b="1" dirty="0" err="1" smtClean="0"/>
              <a:t>thức</a:t>
            </a:r>
            <a:r>
              <a:rPr lang="en-US" sz="2000" b="1" dirty="0" smtClean="0"/>
              <a:t> </a:t>
            </a:r>
            <a:r>
              <a:rPr lang="en-US" sz="2000" b="1" dirty="0" err="1" smtClean="0"/>
              <a:t>đã</a:t>
            </a:r>
            <a:r>
              <a:rPr lang="en-US" sz="2000" b="1" dirty="0" smtClean="0"/>
              <a:t> </a:t>
            </a:r>
            <a:r>
              <a:rPr lang="en-US" sz="2000" b="1" dirty="0" err="1" smtClean="0"/>
              <a:t>học</a:t>
            </a:r>
            <a:endParaRPr lang="en-US" sz="2000" b="1" dirty="0"/>
          </a:p>
        </p:txBody>
      </p:sp>
      <p:sp>
        <p:nvSpPr>
          <p:cNvPr id="75" name="TextBox 74"/>
          <p:cNvSpPr txBox="1"/>
          <p:nvPr/>
        </p:nvSpPr>
        <p:spPr>
          <a:xfrm>
            <a:off x="5276556" y="1374738"/>
            <a:ext cx="2557965" cy="958660"/>
          </a:xfrm>
          <a:prstGeom prst="rect">
            <a:avLst/>
          </a:prstGeom>
          <a:noFill/>
        </p:spPr>
        <p:txBody>
          <a:bodyPr wrap="square" rtlCol="0">
            <a:spAutoFit/>
          </a:bodyPr>
          <a:lstStyle/>
          <a:p>
            <a:pPr algn="ctr">
              <a:lnSpc>
                <a:spcPct val="150000"/>
              </a:lnSpc>
            </a:pPr>
            <a:r>
              <a:rPr lang="en-US" sz="2000" b="1" dirty="0" err="1" smtClean="0"/>
              <a:t>Xem</a:t>
            </a:r>
            <a:r>
              <a:rPr lang="en-US" sz="2000" b="1" dirty="0" smtClean="0"/>
              <a:t> </a:t>
            </a:r>
            <a:r>
              <a:rPr lang="en-US" sz="2000" b="1" dirty="0" err="1" smtClean="0"/>
              <a:t>trước</a:t>
            </a:r>
            <a:r>
              <a:rPr lang="en-US" sz="2000" b="1" dirty="0" smtClean="0"/>
              <a:t> </a:t>
            </a:r>
            <a:r>
              <a:rPr lang="en-US" sz="2000" b="1" dirty="0" err="1" smtClean="0"/>
              <a:t>nội</a:t>
            </a:r>
            <a:r>
              <a:rPr lang="en-US" sz="2000" b="1" dirty="0" smtClean="0"/>
              <a:t> dung </a:t>
            </a:r>
            <a:r>
              <a:rPr lang="en-US" sz="2000" b="1" err="1" smtClean="0"/>
              <a:t>bài</a:t>
            </a:r>
            <a:r>
              <a:rPr lang="en-US" sz="2000" b="1" smtClean="0"/>
              <a:t> 2</a:t>
            </a:r>
            <a:endParaRPr lang="en-US" sz="2000" b="1" dirty="0"/>
          </a:p>
        </p:txBody>
      </p:sp>
      <p:sp>
        <p:nvSpPr>
          <p:cNvPr id="76" name="TextBox 75"/>
          <p:cNvSpPr txBox="1"/>
          <p:nvPr/>
        </p:nvSpPr>
        <p:spPr>
          <a:xfrm>
            <a:off x="3377715" y="3700948"/>
            <a:ext cx="2378697" cy="958660"/>
          </a:xfrm>
          <a:prstGeom prst="rect">
            <a:avLst/>
          </a:prstGeom>
          <a:noFill/>
        </p:spPr>
        <p:txBody>
          <a:bodyPr wrap="square" rtlCol="0">
            <a:spAutoFit/>
          </a:bodyPr>
          <a:lstStyle/>
          <a:p>
            <a:pPr algn="ctr">
              <a:lnSpc>
                <a:spcPct val="150000"/>
              </a:lnSpc>
            </a:pPr>
            <a:r>
              <a:rPr lang="en-US" sz="2000" b="1" dirty="0" err="1" smtClean="0"/>
              <a:t>Hoàn</a:t>
            </a:r>
            <a:r>
              <a:rPr lang="en-US" sz="2000" b="1" dirty="0" smtClean="0"/>
              <a:t> </a:t>
            </a:r>
            <a:r>
              <a:rPr lang="en-US" sz="2000" b="1" dirty="0" err="1" smtClean="0"/>
              <a:t>thành</a:t>
            </a:r>
            <a:r>
              <a:rPr lang="en-US" sz="2000" b="1" dirty="0" smtClean="0"/>
              <a:t> </a:t>
            </a:r>
            <a:r>
              <a:rPr lang="en-US" sz="2000" b="1" dirty="0" err="1" smtClean="0"/>
              <a:t>bài</a:t>
            </a:r>
            <a:r>
              <a:rPr lang="en-US" sz="2000" b="1" dirty="0" smtClean="0"/>
              <a:t> </a:t>
            </a:r>
            <a:r>
              <a:rPr lang="en-US" sz="2000" b="1" dirty="0" err="1" smtClean="0"/>
              <a:t>tập</a:t>
            </a:r>
            <a:r>
              <a:rPr lang="en-US" sz="2000" b="1" dirty="0" smtClean="0"/>
              <a:t> </a:t>
            </a:r>
            <a:r>
              <a:rPr lang="en-US" sz="2000" b="1" dirty="0" err="1" smtClean="0"/>
              <a:t>vận</a:t>
            </a:r>
            <a:r>
              <a:rPr lang="en-US" sz="2000" b="1" dirty="0" smtClean="0"/>
              <a:t> </a:t>
            </a:r>
            <a:r>
              <a:rPr lang="en-US" sz="2000" b="1" dirty="0" err="1" smtClean="0"/>
              <a:t>dụng</a:t>
            </a:r>
            <a:endParaRPr lang="en-US" sz="2000" b="1" dirty="0"/>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45913">
            <a:off x="4144070" y="789794"/>
            <a:ext cx="707354" cy="931637"/>
          </a:xfrm>
          <a:prstGeom prst="rect">
            <a:avLst/>
          </a:prstGeom>
        </p:spPr>
      </p:pic>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839" y="3575762"/>
            <a:ext cx="1018120" cy="1591194"/>
          </a:xfrm>
          <a:prstGeom prst="rect">
            <a:avLst/>
          </a:prstGeom>
          <a:ln>
            <a:noFill/>
          </a:ln>
          <a:effectLst>
            <a:outerShdw blurRad="292100" dist="139700" dir="2700000" algn="tl" rotWithShape="0">
              <a:srgbClr val="333333">
                <a:alpha val="65000"/>
              </a:srgbClr>
            </a:outerShdw>
          </a:effectLst>
        </p:spPr>
      </p:pic>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06" y="3552306"/>
            <a:ext cx="1018120" cy="1591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3221191"/>
      </p:ext>
    </p:extLst>
  </p:cSld>
  <p:clrMapOvr>
    <a:masterClrMapping/>
  </p:clrMapOvr>
  <mc:AlternateContent xmlns:mc="http://schemas.openxmlformats.org/markup-compatibility/2006" xmlns:p14="http://schemas.microsoft.com/office/powerpoint/2010/main">
    <mc:Choice Requires="p14">
      <p:transition spd="slow" p14:dur="125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1"/>
                                        </p:tgtEl>
                                        <p:attrNameLst>
                                          <p:attrName>style.visibility</p:attrName>
                                        </p:attrNameLst>
                                      </p:cBhvr>
                                      <p:to>
                                        <p:strVal val="visible"/>
                                      </p:to>
                                    </p:set>
                                    <p:animEffect transition="in" filter="wipe(down)">
                                      <p:cBhvr>
                                        <p:cTn id="7" dur="500"/>
                                        <p:tgtEl>
                                          <p:spTgt spid="801"/>
                                        </p:tgtEl>
                                      </p:cBhvr>
                                    </p:animEffect>
                                  </p:childTnLst>
                                </p:cTn>
                              </p:par>
                              <p:par>
                                <p:cTn id="8" presetID="22" presetClass="entr" presetSubtype="4" fill="hold" nodeType="withEffect">
                                  <p:stCondLst>
                                    <p:cond delay="0"/>
                                  </p:stCondLst>
                                  <p:childTnLst>
                                    <p:set>
                                      <p:cBhvr>
                                        <p:cTn id="9" dur="1" fill="hold">
                                          <p:stCondLst>
                                            <p:cond delay="0"/>
                                          </p:stCondLst>
                                        </p:cTn>
                                        <p:tgtEl>
                                          <p:spTgt spid="776"/>
                                        </p:tgtEl>
                                        <p:attrNameLst>
                                          <p:attrName>style.visibility</p:attrName>
                                        </p:attrNameLst>
                                      </p:cBhvr>
                                      <p:to>
                                        <p:strVal val="visible"/>
                                      </p:to>
                                    </p:set>
                                    <p:animEffect transition="in" filter="wipe(down)">
                                      <p:cBhvr>
                                        <p:cTn id="10" dur="500"/>
                                        <p:tgtEl>
                                          <p:spTgt spid="77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88"/>
                                        </p:tgtEl>
                                        <p:attrNameLst>
                                          <p:attrName>style.visibility</p:attrName>
                                        </p:attrNameLst>
                                      </p:cBhvr>
                                      <p:to>
                                        <p:strVal val="visible"/>
                                      </p:to>
                                    </p:set>
                                    <p:animEffect transition="in" filter="wipe(up)">
                                      <p:cBhvr>
                                        <p:cTn id="18" dur="500"/>
                                        <p:tgtEl>
                                          <p:spTgt spid="788"/>
                                        </p:tgtEl>
                                      </p:cBhvr>
                                    </p:animEffect>
                                  </p:childTnLst>
                                </p:cTn>
                              </p:par>
                              <p:par>
                                <p:cTn id="19" presetID="22" presetClass="entr" presetSubtype="1" fill="hold" nodeType="withEffect">
                                  <p:stCondLst>
                                    <p:cond delay="0"/>
                                  </p:stCondLst>
                                  <p:childTnLst>
                                    <p:set>
                                      <p:cBhvr>
                                        <p:cTn id="20" dur="1" fill="hold">
                                          <p:stCondLst>
                                            <p:cond delay="0"/>
                                          </p:stCondLst>
                                        </p:cTn>
                                        <p:tgtEl>
                                          <p:spTgt spid="779"/>
                                        </p:tgtEl>
                                        <p:attrNameLst>
                                          <p:attrName>style.visibility</p:attrName>
                                        </p:attrNameLst>
                                      </p:cBhvr>
                                      <p:to>
                                        <p:strVal val="visible"/>
                                      </p:to>
                                    </p:set>
                                    <p:animEffect transition="in" filter="wipe(up)">
                                      <p:cBhvr>
                                        <p:cTn id="21" dur="500"/>
                                        <p:tgtEl>
                                          <p:spTgt spid="779"/>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wipe(up)">
                                      <p:cBhvr>
                                        <p:cTn id="24" dur="500"/>
                                        <p:tgtEl>
                                          <p:spTgt spid="7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28"/>
                                        </p:tgtEl>
                                        <p:attrNameLst>
                                          <p:attrName>style.visibility</p:attrName>
                                        </p:attrNameLst>
                                      </p:cBhvr>
                                      <p:to>
                                        <p:strVal val="visible"/>
                                      </p:to>
                                    </p:set>
                                    <p:animEffect transition="in" filter="wipe(down)">
                                      <p:cBhvr>
                                        <p:cTn id="29" dur="500"/>
                                        <p:tgtEl>
                                          <p:spTgt spid="828"/>
                                        </p:tgtEl>
                                      </p:cBhvr>
                                    </p:animEffect>
                                  </p:childTnLst>
                                </p:cTn>
                              </p:par>
                              <p:par>
                                <p:cTn id="30" presetID="22" presetClass="entr" presetSubtype="4" fill="hold" nodeType="withEffect">
                                  <p:stCondLst>
                                    <p:cond delay="0"/>
                                  </p:stCondLst>
                                  <p:childTnLst>
                                    <p:set>
                                      <p:cBhvr>
                                        <p:cTn id="31" dur="1" fill="hold">
                                          <p:stCondLst>
                                            <p:cond delay="0"/>
                                          </p:stCondLst>
                                        </p:cTn>
                                        <p:tgtEl>
                                          <p:spTgt spid="782"/>
                                        </p:tgtEl>
                                        <p:attrNameLst>
                                          <p:attrName>style.visibility</p:attrName>
                                        </p:attrNameLst>
                                      </p:cBhvr>
                                      <p:to>
                                        <p:strVal val="visible"/>
                                      </p:to>
                                    </p:set>
                                    <p:animEffect transition="in" filter="wipe(down)">
                                      <p:cBhvr>
                                        <p:cTn id="32" dur="500"/>
                                        <p:tgtEl>
                                          <p:spTgt spid="78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down)">
                                      <p:cBhvr>
                                        <p:cTn id="3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0" animBg="1"/>
      <p:bldP spid="2" grpId="0"/>
      <p:bldP spid="75" grpId="0"/>
      <p:bldP spid="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pSp>
        <p:nvGrpSpPr>
          <p:cNvPr id="833" name="Google Shape;833;p47"/>
          <p:cNvGrpSpPr/>
          <p:nvPr/>
        </p:nvGrpSpPr>
        <p:grpSpPr>
          <a:xfrm>
            <a:off x="1109609" y="458916"/>
            <a:ext cx="6924782" cy="4270266"/>
            <a:chOff x="1402975" y="458916"/>
            <a:chExt cx="6338400" cy="4270266"/>
          </a:xfrm>
          <a:effectLst>
            <a:outerShdw blurRad="50800" dist="38100" dir="8100000" algn="tr" rotWithShape="0">
              <a:prstClr val="black">
                <a:alpha val="40000"/>
              </a:prstClr>
            </a:outerShdw>
          </a:effectLst>
        </p:grpSpPr>
        <p:sp>
          <p:nvSpPr>
            <p:cNvPr id="834" name="Google Shape;834;p47"/>
            <p:cNvSpPr/>
            <p:nvPr/>
          </p:nvSpPr>
          <p:spPr>
            <a:xfrm>
              <a:off x="1402975" y="717300"/>
              <a:ext cx="6338400" cy="3708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7"/>
            <p:cNvSpPr/>
            <p:nvPr/>
          </p:nvSpPr>
          <p:spPr>
            <a:xfrm rot="482507">
              <a:off x="3752971" y="458916"/>
              <a:ext cx="1586986" cy="48194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chemeClr val="tx2">
                <a:lumMod val="60000"/>
                <a:lumOff val="40000"/>
                <a:alpha val="754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7"/>
            <p:cNvSpPr/>
            <p:nvPr/>
          </p:nvSpPr>
          <p:spPr>
            <a:xfrm rot="21390866">
              <a:off x="3743450" y="4181117"/>
              <a:ext cx="1854912" cy="54806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chemeClr val="tx2">
                <a:lumMod val="60000"/>
                <a:lumOff val="40000"/>
                <a:alpha val="754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279185" y="1532044"/>
            <a:ext cx="6585735" cy="1754326"/>
          </a:xfrm>
          <a:prstGeom prst="rect">
            <a:avLst/>
          </a:prstGeom>
          <a:noFill/>
        </p:spPr>
        <p:txBody>
          <a:bodyPr wrap="square" rtlCol="0">
            <a:spAutoFit/>
          </a:bodyPr>
          <a:lstStyle/>
          <a:p>
            <a:pPr algn="ctr">
              <a:lnSpc>
                <a:spcPct val="150000"/>
              </a:lnSpc>
            </a:pPr>
            <a:r>
              <a:rPr lang="en-US" sz="3600" b="1" dirty="0" smtClean="0"/>
              <a:t>CẢM ƠN CÁC EM </a:t>
            </a:r>
          </a:p>
          <a:p>
            <a:pPr algn="ctr">
              <a:lnSpc>
                <a:spcPct val="150000"/>
              </a:lnSpc>
            </a:pPr>
            <a:r>
              <a:rPr lang="en-US" sz="3600" b="1" dirty="0" smtClean="0"/>
              <a:t>ĐÃ LẮNG NGHE BÀI GIẢNG!</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07"/>
        <p:cNvGrpSpPr/>
        <p:nvPr/>
      </p:nvGrpSpPr>
      <p:grpSpPr>
        <a:xfrm>
          <a:off x="0" y="0"/>
          <a:ext cx="0" cy="0"/>
          <a:chOff x="0" y="0"/>
          <a:chExt cx="0" cy="0"/>
        </a:xfrm>
      </p:grpSpPr>
      <p:grpSp>
        <p:nvGrpSpPr>
          <p:cNvPr id="4615" name="Google Shape;4615;p56"/>
          <p:cNvGrpSpPr/>
          <p:nvPr/>
        </p:nvGrpSpPr>
        <p:grpSpPr>
          <a:xfrm rot="-7200044">
            <a:off x="7528409" y="-894140"/>
            <a:ext cx="1572215" cy="2628655"/>
            <a:chOff x="10774750" y="2941013"/>
            <a:chExt cx="1572250" cy="2628713"/>
          </a:xfrm>
        </p:grpSpPr>
        <p:grpSp>
          <p:nvGrpSpPr>
            <p:cNvPr id="4616" name="Google Shape;4616;p56"/>
            <p:cNvGrpSpPr/>
            <p:nvPr/>
          </p:nvGrpSpPr>
          <p:grpSpPr>
            <a:xfrm>
              <a:off x="10774750" y="3186025"/>
              <a:ext cx="1572250" cy="2383700"/>
              <a:chOff x="1369500" y="2541225"/>
              <a:chExt cx="1572250" cy="2383700"/>
            </a:xfrm>
          </p:grpSpPr>
          <p:sp>
            <p:nvSpPr>
              <p:cNvPr id="4617" name="Google Shape;4617;p56"/>
              <p:cNvSpPr/>
              <p:nvPr/>
            </p:nvSpPr>
            <p:spPr>
              <a:xfrm>
                <a:off x="2067800" y="2726650"/>
                <a:ext cx="237850" cy="1094200"/>
              </a:xfrm>
              <a:custGeom>
                <a:avLst/>
                <a:gdLst/>
                <a:ahLst/>
                <a:cxnLst/>
                <a:rect l="l" t="t" r="r" b="b"/>
                <a:pathLst>
                  <a:path w="9514" h="43768" extrusionOk="0">
                    <a:moveTo>
                      <a:pt x="6466" y="1"/>
                    </a:moveTo>
                    <a:cubicBezTo>
                      <a:pt x="2656" y="6763"/>
                      <a:pt x="2287" y="15407"/>
                      <a:pt x="953" y="22992"/>
                    </a:cubicBezTo>
                    <a:cubicBezTo>
                      <a:pt x="1" y="27885"/>
                      <a:pt x="394" y="39851"/>
                      <a:pt x="4620" y="43768"/>
                    </a:cubicBezTo>
                    <a:cubicBezTo>
                      <a:pt x="5620" y="40839"/>
                      <a:pt x="4442" y="33707"/>
                      <a:pt x="4585" y="30409"/>
                    </a:cubicBezTo>
                    <a:cubicBezTo>
                      <a:pt x="4906" y="26659"/>
                      <a:pt x="6406" y="23170"/>
                      <a:pt x="7097" y="19455"/>
                    </a:cubicBezTo>
                    <a:cubicBezTo>
                      <a:pt x="8204" y="13586"/>
                      <a:pt x="9514" y="5478"/>
                      <a:pt x="6466"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8" name="Google Shape;4618;p56"/>
              <p:cNvSpPr/>
              <p:nvPr/>
            </p:nvSpPr>
            <p:spPr>
              <a:xfrm>
                <a:off x="2257125" y="3315725"/>
                <a:ext cx="660800" cy="604200"/>
              </a:xfrm>
              <a:custGeom>
                <a:avLst/>
                <a:gdLst/>
                <a:ahLst/>
                <a:cxnLst/>
                <a:rect l="l" t="t" r="r" b="b"/>
                <a:pathLst>
                  <a:path w="26432" h="24168" extrusionOk="0">
                    <a:moveTo>
                      <a:pt x="26432" y="0"/>
                    </a:moveTo>
                    <a:cubicBezTo>
                      <a:pt x="20169" y="8275"/>
                      <a:pt x="11121" y="16764"/>
                      <a:pt x="0" y="24086"/>
                    </a:cubicBezTo>
                    <a:cubicBezTo>
                      <a:pt x="303" y="24142"/>
                      <a:pt x="631" y="24168"/>
                      <a:pt x="980" y="24168"/>
                    </a:cubicBezTo>
                    <a:cubicBezTo>
                      <a:pt x="5296" y="24168"/>
                      <a:pt x="12767" y="20161"/>
                      <a:pt x="15609" y="17693"/>
                    </a:cubicBezTo>
                    <a:cubicBezTo>
                      <a:pt x="21205" y="12752"/>
                      <a:pt x="24646" y="6858"/>
                      <a:pt x="2643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19" name="Google Shape;4619;p56"/>
              <p:cNvSpPr/>
              <p:nvPr/>
            </p:nvSpPr>
            <p:spPr>
              <a:xfrm>
                <a:off x="1583825" y="3121350"/>
                <a:ext cx="552775" cy="766475"/>
              </a:xfrm>
              <a:custGeom>
                <a:avLst/>
                <a:gdLst/>
                <a:ahLst/>
                <a:cxnLst/>
                <a:rect l="l" t="t" r="r" b="b"/>
                <a:pathLst>
                  <a:path w="22111" h="30659" extrusionOk="0">
                    <a:moveTo>
                      <a:pt x="262" y="0"/>
                    </a:moveTo>
                    <a:lnTo>
                      <a:pt x="262" y="0"/>
                    </a:lnTo>
                    <a:cubicBezTo>
                      <a:pt x="322" y="155"/>
                      <a:pt x="453" y="465"/>
                      <a:pt x="512" y="631"/>
                    </a:cubicBezTo>
                    <a:cubicBezTo>
                      <a:pt x="0" y="3001"/>
                      <a:pt x="3370" y="7442"/>
                      <a:pt x="4382" y="9573"/>
                    </a:cubicBezTo>
                    <a:cubicBezTo>
                      <a:pt x="5822" y="12788"/>
                      <a:pt x="7942" y="15919"/>
                      <a:pt x="9787" y="18800"/>
                    </a:cubicBezTo>
                    <a:cubicBezTo>
                      <a:pt x="11859" y="21777"/>
                      <a:pt x="14014" y="25444"/>
                      <a:pt x="16728" y="27790"/>
                    </a:cubicBezTo>
                    <a:cubicBezTo>
                      <a:pt x="18395" y="29302"/>
                      <a:pt x="20157" y="29683"/>
                      <a:pt x="21801" y="30659"/>
                    </a:cubicBezTo>
                    <a:lnTo>
                      <a:pt x="22110" y="30528"/>
                    </a:lnTo>
                    <a:cubicBezTo>
                      <a:pt x="20860" y="25968"/>
                      <a:pt x="16419" y="19241"/>
                      <a:pt x="13657" y="14919"/>
                    </a:cubicBezTo>
                    <a:cubicBezTo>
                      <a:pt x="9990" y="9692"/>
                      <a:pt x="4894" y="4489"/>
                      <a:pt x="26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0" name="Google Shape;4620;p56"/>
              <p:cNvSpPr/>
              <p:nvPr/>
            </p:nvSpPr>
            <p:spPr>
              <a:xfrm>
                <a:off x="2233600" y="3798800"/>
                <a:ext cx="708150" cy="245525"/>
              </a:xfrm>
              <a:custGeom>
                <a:avLst/>
                <a:gdLst/>
                <a:ahLst/>
                <a:cxnLst/>
                <a:rect l="l" t="t" r="r" b="b"/>
                <a:pathLst>
                  <a:path w="28326" h="9821" extrusionOk="0">
                    <a:moveTo>
                      <a:pt x="28325" y="1"/>
                    </a:moveTo>
                    <a:lnTo>
                      <a:pt x="28325" y="1"/>
                    </a:lnTo>
                    <a:cubicBezTo>
                      <a:pt x="26087" y="715"/>
                      <a:pt x="24004" y="2263"/>
                      <a:pt x="21706" y="2823"/>
                    </a:cubicBezTo>
                    <a:cubicBezTo>
                      <a:pt x="19265" y="3430"/>
                      <a:pt x="16872" y="4204"/>
                      <a:pt x="14419" y="4823"/>
                    </a:cubicBezTo>
                    <a:cubicBezTo>
                      <a:pt x="9799" y="6299"/>
                      <a:pt x="4442" y="5906"/>
                      <a:pt x="1" y="7847"/>
                    </a:cubicBezTo>
                    <a:lnTo>
                      <a:pt x="60" y="8002"/>
                    </a:lnTo>
                    <a:cubicBezTo>
                      <a:pt x="1662" y="9447"/>
                      <a:pt x="4443" y="9820"/>
                      <a:pt x="7177" y="9820"/>
                    </a:cubicBezTo>
                    <a:cubicBezTo>
                      <a:pt x="9197" y="9820"/>
                      <a:pt x="11192" y="9617"/>
                      <a:pt x="12669" y="9490"/>
                    </a:cubicBezTo>
                    <a:cubicBezTo>
                      <a:pt x="15705" y="9002"/>
                      <a:pt x="19051" y="8395"/>
                      <a:pt x="21789" y="7133"/>
                    </a:cubicBezTo>
                    <a:cubicBezTo>
                      <a:pt x="25135" y="5609"/>
                      <a:pt x="26361" y="2775"/>
                      <a:pt x="28325" y="1"/>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1" name="Google Shape;4621;p56"/>
              <p:cNvSpPr/>
              <p:nvPr/>
            </p:nvSpPr>
            <p:spPr>
              <a:xfrm>
                <a:off x="1369500" y="3702075"/>
                <a:ext cx="728100" cy="307900"/>
              </a:xfrm>
              <a:custGeom>
                <a:avLst/>
                <a:gdLst/>
                <a:ahLst/>
                <a:cxnLst/>
                <a:rect l="l" t="t" r="r" b="b"/>
                <a:pathLst>
                  <a:path w="29124" h="12316" extrusionOk="0">
                    <a:moveTo>
                      <a:pt x="1" y="0"/>
                    </a:moveTo>
                    <a:lnTo>
                      <a:pt x="1" y="0"/>
                    </a:lnTo>
                    <a:cubicBezTo>
                      <a:pt x="5324" y="5848"/>
                      <a:pt x="14332" y="12316"/>
                      <a:pt x="22877" y="12316"/>
                    </a:cubicBezTo>
                    <a:cubicBezTo>
                      <a:pt x="24997" y="12316"/>
                      <a:pt x="27088" y="11918"/>
                      <a:pt x="29088" y="11014"/>
                    </a:cubicBezTo>
                    <a:lnTo>
                      <a:pt x="29123" y="10633"/>
                    </a:lnTo>
                    <a:cubicBezTo>
                      <a:pt x="25897" y="9752"/>
                      <a:pt x="22873" y="7525"/>
                      <a:pt x="19777" y="6037"/>
                    </a:cubicBezTo>
                    <a:cubicBezTo>
                      <a:pt x="16598" y="4775"/>
                      <a:pt x="13157" y="3799"/>
                      <a:pt x="9883" y="2751"/>
                    </a:cubicBezTo>
                    <a:cubicBezTo>
                      <a:pt x="6442" y="1774"/>
                      <a:pt x="3132" y="1096"/>
                      <a:pt x="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2" name="Google Shape;4622;p56"/>
              <p:cNvSpPr/>
              <p:nvPr/>
            </p:nvSpPr>
            <p:spPr>
              <a:xfrm>
                <a:off x="2189850" y="4055700"/>
                <a:ext cx="547700" cy="441725"/>
              </a:xfrm>
              <a:custGeom>
                <a:avLst/>
                <a:gdLst/>
                <a:ahLst/>
                <a:cxnLst/>
                <a:rect l="l" t="t" r="r" b="b"/>
                <a:pathLst>
                  <a:path w="21908" h="17669" extrusionOk="0">
                    <a:moveTo>
                      <a:pt x="191" y="0"/>
                    </a:moveTo>
                    <a:cubicBezTo>
                      <a:pt x="0" y="2250"/>
                      <a:pt x="3048" y="7727"/>
                      <a:pt x="4156" y="9632"/>
                    </a:cubicBezTo>
                    <a:cubicBezTo>
                      <a:pt x="6759" y="14329"/>
                      <a:pt x="13461" y="17669"/>
                      <a:pt x="19169" y="17669"/>
                    </a:cubicBezTo>
                    <a:cubicBezTo>
                      <a:pt x="20117" y="17669"/>
                      <a:pt x="21038" y="17576"/>
                      <a:pt x="21908" y="17383"/>
                    </a:cubicBezTo>
                    <a:cubicBezTo>
                      <a:pt x="18979" y="14037"/>
                      <a:pt x="13431" y="12263"/>
                      <a:pt x="10037" y="9096"/>
                    </a:cubicBezTo>
                    <a:cubicBezTo>
                      <a:pt x="6989" y="6334"/>
                      <a:pt x="3798" y="4167"/>
                      <a:pt x="19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3" name="Google Shape;4623;p56"/>
              <p:cNvSpPr/>
              <p:nvPr/>
            </p:nvSpPr>
            <p:spPr>
              <a:xfrm>
                <a:off x="1604050" y="4028900"/>
                <a:ext cx="521825" cy="342925"/>
              </a:xfrm>
              <a:custGeom>
                <a:avLst/>
                <a:gdLst/>
                <a:ahLst/>
                <a:cxnLst/>
                <a:rect l="l" t="t" r="r" b="b"/>
                <a:pathLst>
                  <a:path w="20873" h="13717" extrusionOk="0">
                    <a:moveTo>
                      <a:pt x="20872" y="0"/>
                    </a:moveTo>
                    <a:lnTo>
                      <a:pt x="20622" y="286"/>
                    </a:lnTo>
                    <a:cubicBezTo>
                      <a:pt x="12967" y="1346"/>
                      <a:pt x="6609" y="9835"/>
                      <a:pt x="1" y="13562"/>
                    </a:cubicBezTo>
                    <a:cubicBezTo>
                      <a:pt x="686" y="13667"/>
                      <a:pt x="1360" y="13717"/>
                      <a:pt x="2022" y="13717"/>
                    </a:cubicBezTo>
                    <a:cubicBezTo>
                      <a:pt x="10216" y="13717"/>
                      <a:pt x="16609" y="6048"/>
                      <a:pt x="20872"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4" name="Google Shape;4624;p56"/>
              <p:cNvSpPr/>
              <p:nvPr/>
            </p:nvSpPr>
            <p:spPr>
              <a:xfrm>
                <a:off x="2312775" y="2862100"/>
                <a:ext cx="582250" cy="923350"/>
              </a:xfrm>
              <a:custGeom>
                <a:avLst/>
                <a:gdLst/>
                <a:ahLst/>
                <a:cxnLst/>
                <a:rect l="l" t="t" r="r" b="b"/>
                <a:pathLst>
                  <a:path w="23290" h="36934" extrusionOk="0">
                    <a:moveTo>
                      <a:pt x="23015" y="0"/>
                    </a:moveTo>
                    <a:cubicBezTo>
                      <a:pt x="17443" y="7287"/>
                      <a:pt x="13074" y="15347"/>
                      <a:pt x="8585" y="22205"/>
                    </a:cubicBezTo>
                    <a:cubicBezTo>
                      <a:pt x="6835" y="25063"/>
                      <a:pt x="2775" y="32111"/>
                      <a:pt x="1" y="36469"/>
                    </a:cubicBezTo>
                    <a:lnTo>
                      <a:pt x="179" y="36933"/>
                    </a:lnTo>
                    <a:cubicBezTo>
                      <a:pt x="3132" y="35754"/>
                      <a:pt x="8240" y="30468"/>
                      <a:pt x="10288" y="28384"/>
                    </a:cubicBezTo>
                    <a:cubicBezTo>
                      <a:pt x="12585" y="26027"/>
                      <a:pt x="14490" y="23098"/>
                      <a:pt x="16395" y="20169"/>
                    </a:cubicBezTo>
                    <a:cubicBezTo>
                      <a:pt x="19705" y="14883"/>
                      <a:pt x="23289" y="8025"/>
                      <a:pt x="23015"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5" name="Google Shape;4625;p56"/>
              <p:cNvSpPr/>
              <p:nvPr/>
            </p:nvSpPr>
            <p:spPr>
              <a:xfrm>
                <a:off x="2226450" y="2541225"/>
                <a:ext cx="502175" cy="1265050"/>
              </a:xfrm>
              <a:custGeom>
                <a:avLst/>
                <a:gdLst/>
                <a:ahLst/>
                <a:cxnLst/>
                <a:rect l="l" t="t" r="r" b="b"/>
                <a:pathLst>
                  <a:path w="20087" h="50602" extrusionOk="0">
                    <a:moveTo>
                      <a:pt x="18741" y="0"/>
                    </a:moveTo>
                    <a:lnTo>
                      <a:pt x="18741" y="0"/>
                    </a:lnTo>
                    <a:cubicBezTo>
                      <a:pt x="16967" y="1429"/>
                      <a:pt x="15908" y="4203"/>
                      <a:pt x="14693" y="6144"/>
                    </a:cubicBezTo>
                    <a:cubicBezTo>
                      <a:pt x="10478" y="14145"/>
                      <a:pt x="9026" y="19598"/>
                      <a:pt x="4644" y="29480"/>
                    </a:cubicBezTo>
                    <a:cubicBezTo>
                      <a:pt x="1953" y="35564"/>
                      <a:pt x="1" y="44160"/>
                      <a:pt x="191" y="50602"/>
                    </a:cubicBezTo>
                    <a:cubicBezTo>
                      <a:pt x="4787" y="47685"/>
                      <a:pt x="16050" y="23313"/>
                      <a:pt x="17777" y="15395"/>
                    </a:cubicBezTo>
                    <a:cubicBezTo>
                      <a:pt x="18694" y="10871"/>
                      <a:pt x="20087" y="4346"/>
                      <a:pt x="18741" y="0"/>
                    </a:cubicBezTo>
                    <a:close/>
                  </a:path>
                </a:pathLst>
              </a:custGeom>
              <a:solidFill>
                <a:srgbClr val="F7C0C2"/>
              </a:solidFill>
              <a:ln>
                <a:noFill/>
              </a:ln>
            </p:spPr>
            <p:txBody>
              <a:bodyPr spcFirstLastPara="1" wrap="square" lIns="91425" tIns="91425" rIns="91425" bIns="91425" anchor="ctr" anchorCtr="0">
                <a:noAutofit/>
              </a:bodyPr>
              <a:lstStyle/>
              <a:p>
                <a:endParaRPr/>
              </a:p>
            </p:txBody>
          </p:sp>
          <p:sp>
            <p:nvSpPr>
              <p:cNvPr id="4626" name="Google Shape;4626;p56"/>
              <p:cNvSpPr/>
              <p:nvPr/>
            </p:nvSpPr>
            <p:spPr>
              <a:xfrm>
                <a:off x="2033575" y="2667550"/>
                <a:ext cx="629575" cy="2257375"/>
              </a:xfrm>
              <a:custGeom>
                <a:avLst/>
                <a:gdLst/>
                <a:ahLst/>
                <a:cxnLst/>
                <a:rect l="l" t="t" r="r" b="b"/>
                <a:pathLst>
                  <a:path w="25183" h="90295" extrusionOk="0">
                    <a:moveTo>
                      <a:pt x="24794" y="1"/>
                    </a:moveTo>
                    <a:cubicBezTo>
                      <a:pt x="24663" y="1"/>
                      <a:pt x="24532" y="71"/>
                      <a:pt x="24480" y="234"/>
                    </a:cubicBezTo>
                    <a:cubicBezTo>
                      <a:pt x="21551" y="9330"/>
                      <a:pt x="18431" y="18379"/>
                      <a:pt x="14907" y="27273"/>
                    </a:cubicBezTo>
                    <a:cubicBezTo>
                      <a:pt x="11526" y="35785"/>
                      <a:pt x="7632" y="44072"/>
                      <a:pt x="4965" y="52871"/>
                    </a:cubicBezTo>
                    <a:cubicBezTo>
                      <a:pt x="4084" y="55800"/>
                      <a:pt x="3334" y="58776"/>
                      <a:pt x="2787" y="61801"/>
                    </a:cubicBezTo>
                    <a:cubicBezTo>
                      <a:pt x="2227" y="64884"/>
                      <a:pt x="1870" y="68016"/>
                      <a:pt x="1453" y="71111"/>
                    </a:cubicBezTo>
                    <a:cubicBezTo>
                      <a:pt x="584" y="77398"/>
                      <a:pt x="1" y="83803"/>
                      <a:pt x="1346" y="90066"/>
                    </a:cubicBezTo>
                    <a:cubicBezTo>
                      <a:pt x="1379" y="90226"/>
                      <a:pt x="1497" y="90295"/>
                      <a:pt x="1622" y="90295"/>
                    </a:cubicBezTo>
                    <a:cubicBezTo>
                      <a:pt x="1814" y="90295"/>
                      <a:pt x="2023" y="90132"/>
                      <a:pt x="1965" y="89887"/>
                    </a:cubicBezTo>
                    <a:cubicBezTo>
                      <a:pt x="953" y="85137"/>
                      <a:pt x="1060" y="80267"/>
                      <a:pt x="1560" y="75457"/>
                    </a:cubicBezTo>
                    <a:cubicBezTo>
                      <a:pt x="1810" y="73028"/>
                      <a:pt x="2167" y="70599"/>
                      <a:pt x="2513" y="68182"/>
                    </a:cubicBezTo>
                    <a:cubicBezTo>
                      <a:pt x="2834" y="65932"/>
                      <a:pt x="3096" y="63682"/>
                      <a:pt x="3513" y="61443"/>
                    </a:cubicBezTo>
                    <a:cubicBezTo>
                      <a:pt x="5168" y="52526"/>
                      <a:pt x="8561" y="43989"/>
                      <a:pt x="12121" y="35678"/>
                    </a:cubicBezTo>
                    <a:cubicBezTo>
                      <a:pt x="17062" y="24141"/>
                      <a:pt x="21265" y="12342"/>
                      <a:pt x="25111" y="400"/>
                    </a:cubicBezTo>
                    <a:cubicBezTo>
                      <a:pt x="25182" y="158"/>
                      <a:pt x="24989" y="1"/>
                      <a:pt x="2479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7" name="Google Shape;4627;p56"/>
              <p:cNvSpPr/>
              <p:nvPr/>
            </p:nvSpPr>
            <p:spPr>
              <a:xfrm>
                <a:off x="2113650" y="2835825"/>
                <a:ext cx="125650" cy="1046525"/>
              </a:xfrm>
              <a:custGeom>
                <a:avLst/>
                <a:gdLst/>
                <a:ahLst/>
                <a:cxnLst/>
                <a:rect l="l" t="t" r="r" b="b"/>
                <a:pathLst>
                  <a:path w="5026" h="41861" extrusionOk="0">
                    <a:moveTo>
                      <a:pt x="4626" y="1"/>
                    </a:moveTo>
                    <a:cubicBezTo>
                      <a:pt x="4504" y="1"/>
                      <a:pt x="4393" y="70"/>
                      <a:pt x="4370" y="230"/>
                    </a:cubicBezTo>
                    <a:cubicBezTo>
                      <a:pt x="3382" y="7183"/>
                      <a:pt x="1667" y="14005"/>
                      <a:pt x="834" y="20970"/>
                    </a:cubicBezTo>
                    <a:cubicBezTo>
                      <a:pt x="0" y="27971"/>
                      <a:pt x="393" y="35020"/>
                      <a:pt x="2965" y="41639"/>
                    </a:cubicBezTo>
                    <a:cubicBezTo>
                      <a:pt x="3021" y="41794"/>
                      <a:pt x="3153" y="41860"/>
                      <a:pt x="3283" y="41860"/>
                    </a:cubicBezTo>
                    <a:cubicBezTo>
                      <a:pt x="3483" y="41860"/>
                      <a:pt x="3678" y="41704"/>
                      <a:pt x="3584" y="41473"/>
                    </a:cubicBezTo>
                    <a:cubicBezTo>
                      <a:pt x="1036" y="34889"/>
                      <a:pt x="679" y="27935"/>
                      <a:pt x="1489" y="20970"/>
                    </a:cubicBezTo>
                    <a:cubicBezTo>
                      <a:pt x="2286" y="14065"/>
                      <a:pt x="4013" y="7290"/>
                      <a:pt x="4989" y="408"/>
                    </a:cubicBezTo>
                    <a:cubicBezTo>
                      <a:pt x="5025" y="163"/>
                      <a:pt x="4812" y="1"/>
                      <a:pt x="462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8" name="Google Shape;4628;p56"/>
              <p:cNvSpPr/>
              <p:nvPr/>
            </p:nvSpPr>
            <p:spPr>
              <a:xfrm>
                <a:off x="1718675" y="3320350"/>
                <a:ext cx="469250" cy="628850"/>
              </a:xfrm>
              <a:custGeom>
                <a:avLst/>
                <a:gdLst/>
                <a:ahLst/>
                <a:cxnLst/>
                <a:rect l="l" t="t" r="r" b="b"/>
                <a:pathLst>
                  <a:path w="18770" h="25154" extrusionOk="0">
                    <a:moveTo>
                      <a:pt x="452" y="0"/>
                    </a:moveTo>
                    <a:cubicBezTo>
                      <a:pt x="222" y="0"/>
                      <a:pt x="0" y="229"/>
                      <a:pt x="166" y="470"/>
                    </a:cubicBezTo>
                    <a:cubicBezTo>
                      <a:pt x="3095" y="4661"/>
                      <a:pt x="5512" y="9173"/>
                      <a:pt x="8334" y="13424"/>
                    </a:cubicBezTo>
                    <a:cubicBezTo>
                      <a:pt x="11144" y="17639"/>
                      <a:pt x="14609" y="21389"/>
                      <a:pt x="18085" y="25056"/>
                    </a:cubicBezTo>
                    <a:cubicBezTo>
                      <a:pt x="18151" y="25125"/>
                      <a:pt x="18226" y="25154"/>
                      <a:pt x="18299" y="25154"/>
                    </a:cubicBezTo>
                    <a:cubicBezTo>
                      <a:pt x="18545" y="25154"/>
                      <a:pt x="18770" y="24830"/>
                      <a:pt x="18550" y="24592"/>
                    </a:cubicBezTo>
                    <a:cubicBezTo>
                      <a:pt x="15097" y="20973"/>
                      <a:pt x="11692" y="17258"/>
                      <a:pt x="8894" y="13091"/>
                    </a:cubicBezTo>
                    <a:cubicBezTo>
                      <a:pt x="6048" y="8852"/>
                      <a:pt x="3655" y="4328"/>
                      <a:pt x="726" y="149"/>
                    </a:cubicBezTo>
                    <a:cubicBezTo>
                      <a:pt x="654" y="44"/>
                      <a:pt x="552" y="0"/>
                      <a:pt x="452"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29" name="Google Shape;4629;p56"/>
              <p:cNvSpPr/>
              <p:nvPr/>
            </p:nvSpPr>
            <p:spPr>
              <a:xfrm>
                <a:off x="1560500" y="3798500"/>
                <a:ext cx="619550" cy="189650"/>
              </a:xfrm>
              <a:custGeom>
                <a:avLst/>
                <a:gdLst/>
                <a:ahLst/>
                <a:cxnLst/>
                <a:rect l="l" t="t" r="r" b="b"/>
                <a:pathLst>
                  <a:path w="24782" h="7586" extrusionOk="0">
                    <a:moveTo>
                      <a:pt x="469" y="1"/>
                    </a:moveTo>
                    <a:cubicBezTo>
                      <a:pt x="183" y="1"/>
                      <a:pt x="1" y="427"/>
                      <a:pt x="302" y="608"/>
                    </a:cubicBezTo>
                    <a:cubicBezTo>
                      <a:pt x="7648" y="4811"/>
                      <a:pt x="15887" y="7276"/>
                      <a:pt x="24353" y="7585"/>
                    </a:cubicBezTo>
                    <a:cubicBezTo>
                      <a:pt x="24357" y="7585"/>
                      <a:pt x="24361" y="7585"/>
                      <a:pt x="24364" y="7585"/>
                    </a:cubicBezTo>
                    <a:cubicBezTo>
                      <a:pt x="24781" y="7585"/>
                      <a:pt x="24766" y="6954"/>
                      <a:pt x="24353" y="6930"/>
                    </a:cubicBezTo>
                    <a:cubicBezTo>
                      <a:pt x="15995" y="6633"/>
                      <a:pt x="7886" y="4204"/>
                      <a:pt x="636" y="49"/>
                    </a:cubicBezTo>
                    <a:cubicBezTo>
                      <a:pt x="578" y="15"/>
                      <a:pt x="521" y="1"/>
                      <a:pt x="469"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0" name="Google Shape;4630;p56"/>
              <p:cNvSpPr/>
              <p:nvPr/>
            </p:nvSpPr>
            <p:spPr>
              <a:xfrm>
                <a:off x="1711350" y="3974825"/>
                <a:ext cx="460450" cy="359200"/>
              </a:xfrm>
              <a:custGeom>
                <a:avLst/>
                <a:gdLst/>
                <a:ahLst/>
                <a:cxnLst/>
                <a:rect l="l" t="t" r="r" b="b"/>
                <a:pathLst>
                  <a:path w="18418" h="14368" extrusionOk="0">
                    <a:moveTo>
                      <a:pt x="17979" y="0"/>
                    </a:moveTo>
                    <a:cubicBezTo>
                      <a:pt x="17884" y="0"/>
                      <a:pt x="17791" y="48"/>
                      <a:pt x="17735" y="163"/>
                    </a:cubicBezTo>
                    <a:cubicBezTo>
                      <a:pt x="16164" y="3318"/>
                      <a:pt x="12699" y="5128"/>
                      <a:pt x="10056" y="7283"/>
                    </a:cubicBezTo>
                    <a:cubicBezTo>
                      <a:pt x="7044" y="9760"/>
                      <a:pt x="3996" y="12236"/>
                      <a:pt x="340" y="13712"/>
                    </a:cubicBezTo>
                    <a:cubicBezTo>
                      <a:pt x="0" y="13851"/>
                      <a:pt x="96" y="14368"/>
                      <a:pt x="392" y="14368"/>
                    </a:cubicBezTo>
                    <a:cubicBezTo>
                      <a:pt x="427" y="14368"/>
                      <a:pt x="466" y="14360"/>
                      <a:pt x="507" y="14344"/>
                    </a:cubicBezTo>
                    <a:cubicBezTo>
                      <a:pt x="4198" y="12843"/>
                      <a:pt x="7270" y="10403"/>
                      <a:pt x="10318" y="7902"/>
                    </a:cubicBezTo>
                    <a:cubicBezTo>
                      <a:pt x="11794" y="6700"/>
                      <a:pt x="13342" y="5592"/>
                      <a:pt x="14830" y="4426"/>
                    </a:cubicBezTo>
                    <a:cubicBezTo>
                      <a:pt x="16211" y="3342"/>
                      <a:pt x="17497" y="2080"/>
                      <a:pt x="18295" y="497"/>
                    </a:cubicBezTo>
                    <a:cubicBezTo>
                      <a:pt x="18418" y="234"/>
                      <a:pt x="18191" y="0"/>
                      <a:pt x="1797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1" name="Google Shape;4631;p56"/>
              <p:cNvSpPr/>
              <p:nvPr/>
            </p:nvSpPr>
            <p:spPr>
              <a:xfrm>
                <a:off x="2158700" y="3980925"/>
                <a:ext cx="418150" cy="468675"/>
              </a:xfrm>
              <a:custGeom>
                <a:avLst/>
                <a:gdLst/>
                <a:ahLst/>
                <a:cxnLst/>
                <a:rect l="l" t="t" r="r" b="b"/>
                <a:pathLst>
                  <a:path w="16726" h="18747" extrusionOk="0">
                    <a:moveTo>
                      <a:pt x="438" y="1"/>
                    </a:moveTo>
                    <a:cubicBezTo>
                      <a:pt x="230" y="1"/>
                      <a:pt x="1" y="241"/>
                      <a:pt x="115" y="503"/>
                    </a:cubicBezTo>
                    <a:cubicBezTo>
                      <a:pt x="1842" y="4348"/>
                      <a:pt x="3889" y="8063"/>
                      <a:pt x="6485" y="11385"/>
                    </a:cubicBezTo>
                    <a:cubicBezTo>
                      <a:pt x="9009" y="14600"/>
                      <a:pt x="12224" y="17505"/>
                      <a:pt x="16189" y="18731"/>
                    </a:cubicBezTo>
                    <a:cubicBezTo>
                      <a:pt x="16224" y="18741"/>
                      <a:pt x="16257" y="18746"/>
                      <a:pt x="16289" y="18746"/>
                    </a:cubicBezTo>
                    <a:cubicBezTo>
                      <a:pt x="16618" y="18746"/>
                      <a:pt x="16726" y="18220"/>
                      <a:pt x="16367" y="18100"/>
                    </a:cubicBezTo>
                    <a:cubicBezTo>
                      <a:pt x="12379" y="16874"/>
                      <a:pt x="9223" y="13885"/>
                      <a:pt x="6723" y="10647"/>
                    </a:cubicBezTo>
                    <a:cubicBezTo>
                      <a:pt x="4259" y="7444"/>
                      <a:pt x="2318" y="3848"/>
                      <a:pt x="675" y="169"/>
                    </a:cubicBezTo>
                    <a:cubicBezTo>
                      <a:pt x="623" y="50"/>
                      <a:pt x="532" y="1"/>
                      <a:pt x="438"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2" name="Google Shape;4632;p56"/>
              <p:cNvSpPr/>
              <p:nvPr/>
            </p:nvSpPr>
            <p:spPr>
              <a:xfrm>
                <a:off x="2159650" y="3916075"/>
                <a:ext cx="590875" cy="95925"/>
              </a:xfrm>
              <a:custGeom>
                <a:avLst/>
                <a:gdLst/>
                <a:ahLst/>
                <a:cxnLst/>
                <a:rect l="l" t="t" r="r" b="b"/>
                <a:pathLst>
                  <a:path w="23635" h="3837" extrusionOk="0">
                    <a:moveTo>
                      <a:pt x="23235" y="1"/>
                    </a:moveTo>
                    <a:cubicBezTo>
                      <a:pt x="23198" y="1"/>
                      <a:pt x="23158" y="8"/>
                      <a:pt x="23116" y="25"/>
                    </a:cubicBezTo>
                    <a:cubicBezTo>
                      <a:pt x="19532" y="1442"/>
                      <a:pt x="15758" y="2358"/>
                      <a:pt x="11936" y="2858"/>
                    </a:cubicBezTo>
                    <a:cubicBezTo>
                      <a:pt x="10311" y="3064"/>
                      <a:pt x="8650" y="3194"/>
                      <a:pt x="6992" y="3194"/>
                    </a:cubicBezTo>
                    <a:cubicBezTo>
                      <a:pt x="4810" y="3194"/>
                      <a:pt x="2632" y="2969"/>
                      <a:pt x="542" y="2394"/>
                    </a:cubicBezTo>
                    <a:cubicBezTo>
                      <a:pt x="510" y="2386"/>
                      <a:pt x="480" y="2382"/>
                      <a:pt x="452" y="2382"/>
                    </a:cubicBezTo>
                    <a:cubicBezTo>
                      <a:pt x="114" y="2382"/>
                      <a:pt x="1" y="2926"/>
                      <a:pt x="363" y="3025"/>
                    </a:cubicBezTo>
                    <a:cubicBezTo>
                      <a:pt x="2500" y="3609"/>
                      <a:pt x="4717" y="3836"/>
                      <a:pt x="6937" y="3836"/>
                    </a:cubicBezTo>
                    <a:cubicBezTo>
                      <a:pt x="8614" y="3836"/>
                      <a:pt x="10291" y="3706"/>
                      <a:pt x="11936" y="3501"/>
                    </a:cubicBezTo>
                    <a:cubicBezTo>
                      <a:pt x="15805" y="3025"/>
                      <a:pt x="19663" y="2085"/>
                      <a:pt x="23294" y="656"/>
                    </a:cubicBezTo>
                    <a:cubicBezTo>
                      <a:pt x="23634" y="518"/>
                      <a:pt x="23538" y="1"/>
                      <a:pt x="23235"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3" name="Google Shape;4633;p56"/>
              <p:cNvSpPr/>
              <p:nvPr/>
            </p:nvSpPr>
            <p:spPr>
              <a:xfrm>
                <a:off x="2182725" y="3501025"/>
                <a:ext cx="624750" cy="436400"/>
              </a:xfrm>
              <a:custGeom>
                <a:avLst/>
                <a:gdLst/>
                <a:ahLst/>
                <a:cxnLst/>
                <a:rect l="l" t="t" r="r" b="b"/>
                <a:pathLst>
                  <a:path w="24990" h="17456" extrusionOk="0">
                    <a:moveTo>
                      <a:pt x="24539" y="0"/>
                    </a:moveTo>
                    <a:cubicBezTo>
                      <a:pt x="24438" y="0"/>
                      <a:pt x="24337" y="44"/>
                      <a:pt x="24264" y="149"/>
                    </a:cubicBezTo>
                    <a:cubicBezTo>
                      <a:pt x="21478" y="4304"/>
                      <a:pt x="17776" y="7816"/>
                      <a:pt x="13716" y="10709"/>
                    </a:cubicBezTo>
                    <a:cubicBezTo>
                      <a:pt x="9727" y="13543"/>
                      <a:pt x="5203" y="15841"/>
                      <a:pt x="381" y="16817"/>
                    </a:cubicBezTo>
                    <a:cubicBezTo>
                      <a:pt x="1" y="16896"/>
                      <a:pt x="124" y="17456"/>
                      <a:pt x="485" y="17456"/>
                    </a:cubicBezTo>
                    <a:cubicBezTo>
                      <a:pt x="509" y="17456"/>
                      <a:pt x="533" y="17453"/>
                      <a:pt x="559" y="17448"/>
                    </a:cubicBezTo>
                    <a:cubicBezTo>
                      <a:pt x="5524" y="16448"/>
                      <a:pt x="10144" y="14043"/>
                      <a:pt x="14239" y="11126"/>
                    </a:cubicBezTo>
                    <a:cubicBezTo>
                      <a:pt x="18323" y="8221"/>
                      <a:pt x="22026" y="4649"/>
                      <a:pt x="24824" y="470"/>
                    </a:cubicBezTo>
                    <a:cubicBezTo>
                      <a:pt x="24990" y="229"/>
                      <a:pt x="24769" y="0"/>
                      <a:pt x="24539"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4" name="Google Shape;4634;p56"/>
              <p:cNvSpPr/>
              <p:nvPr/>
            </p:nvSpPr>
            <p:spPr>
              <a:xfrm>
                <a:off x="2193525" y="3058300"/>
                <a:ext cx="623975" cy="815925"/>
              </a:xfrm>
              <a:custGeom>
                <a:avLst/>
                <a:gdLst/>
                <a:ahLst/>
                <a:cxnLst/>
                <a:rect l="l" t="t" r="r" b="b"/>
                <a:pathLst>
                  <a:path w="24959" h="32637" extrusionOk="0">
                    <a:moveTo>
                      <a:pt x="24508" y="0"/>
                    </a:moveTo>
                    <a:cubicBezTo>
                      <a:pt x="24411" y="0"/>
                      <a:pt x="24314" y="45"/>
                      <a:pt x="24249" y="153"/>
                    </a:cubicBezTo>
                    <a:cubicBezTo>
                      <a:pt x="20594" y="6154"/>
                      <a:pt x="17165" y="12285"/>
                      <a:pt x="13129" y="18036"/>
                    </a:cubicBezTo>
                    <a:cubicBezTo>
                      <a:pt x="11271" y="20691"/>
                      <a:pt x="9295" y="23287"/>
                      <a:pt x="7271" y="25811"/>
                    </a:cubicBezTo>
                    <a:cubicBezTo>
                      <a:pt x="5306" y="28240"/>
                      <a:pt x="3104" y="30550"/>
                      <a:pt x="318" y="32038"/>
                    </a:cubicBezTo>
                    <a:cubicBezTo>
                      <a:pt x="1" y="32201"/>
                      <a:pt x="193" y="32636"/>
                      <a:pt x="487" y="32636"/>
                    </a:cubicBezTo>
                    <a:cubicBezTo>
                      <a:pt x="535" y="32636"/>
                      <a:pt x="587" y="32625"/>
                      <a:pt x="639" y="32597"/>
                    </a:cubicBezTo>
                    <a:cubicBezTo>
                      <a:pt x="3330" y="31157"/>
                      <a:pt x="5485" y="28966"/>
                      <a:pt x="7414" y="26644"/>
                    </a:cubicBezTo>
                    <a:cubicBezTo>
                      <a:pt x="9509" y="24132"/>
                      <a:pt x="11486" y="21477"/>
                      <a:pt x="13379" y="18810"/>
                    </a:cubicBezTo>
                    <a:cubicBezTo>
                      <a:pt x="17570" y="12952"/>
                      <a:pt x="21070" y="6630"/>
                      <a:pt x="24809" y="486"/>
                    </a:cubicBezTo>
                    <a:cubicBezTo>
                      <a:pt x="24958" y="237"/>
                      <a:pt x="24732" y="0"/>
                      <a:pt x="24508"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5" name="Google Shape;4635;p56"/>
              <p:cNvSpPr/>
              <p:nvPr/>
            </p:nvSpPr>
            <p:spPr>
              <a:xfrm>
                <a:off x="1951500" y="3609075"/>
                <a:ext cx="26975" cy="19025"/>
              </a:xfrm>
              <a:custGeom>
                <a:avLst/>
                <a:gdLst/>
                <a:ahLst/>
                <a:cxnLst/>
                <a:rect l="l" t="t" r="r" b="b"/>
                <a:pathLst>
                  <a:path w="1079" h="761" extrusionOk="0">
                    <a:moveTo>
                      <a:pt x="543" y="1"/>
                    </a:moveTo>
                    <a:cubicBezTo>
                      <a:pt x="498" y="1"/>
                      <a:pt x="451" y="10"/>
                      <a:pt x="402" y="29"/>
                    </a:cubicBezTo>
                    <a:cubicBezTo>
                      <a:pt x="0" y="188"/>
                      <a:pt x="172" y="761"/>
                      <a:pt x="532"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6" name="Google Shape;4636;p56"/>
              <p:cNvSpPr/>
              <p:nvPr/>
            </p:nvSpPr>
            <p:spPr>
              <a:xfrm>
                <a:off x="1930025" y="3554300"/>
                <a:ext cx="26750" cy="19050"/>
              </a:xfrm>
              <a:custGeom>
                <a:avLst/>
                <a:gdLst/>
                <a:ahLst/>
                <a:cxnLst/>
                <a:rect l="l" t="t" r="r" b="b"/>
                <a:pathLst>
                  <a:path w="1070" h="762" extrusionOk="0">
                    <a:moveTo>
                      <a:pt x="536" y="1"/>
                    </a:moveTo>
                    <a:cubicBezTo>
                      <a:pt x="490" y="1"/>
                      <a:pt x="442" y="10"/>
                      <a:pt x="392" y="30"/>
                    </a:cubicBezTo>
                    <a:cubicBezTo>
                      <a:pt x="0" y="188"/>
                      <a:pt x="173" y="761"/>
                      <a:pt x="534" y="761"/>
                    </a:cubicBezTo>
                    <a:cubicBezTo>
                      <a:pt x="579" y="761"/>
                      <a:pt x="627" y="752"/>
                      <a:pt x="678" y="732"/>
                    </a:cubicBezTo>
                    <a:cubicBezTo>
                      <a:pt x="1069"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7" name="Google Shape;4637;p56"/>
              <p:cNvSpPr/>
              <p:nvPr/>
            </p:nvSpPr>
            <p:spPr>
              <a:xfrm>
                <a:off x="1819325" y="3534975"/>
                <a:ext cx="26975" cy="19325"/>
              </a:xfrm>
              <a:custGeom>
                <a:avLst/>
                <a:gdLst/>
                <a:ahLst/>
                <a:cxnLst/>
                <a:rect l="l" t="t" r="r" b="b"/>
                <a:pathLst>
                  <a:path w="1079" h="773" extrusionOk="0">
                    <a:moveTo>
                      <a:pt x="543" y="0"/>
                    </a:moveTo>
                    <a:cubicBezTo>
                      <a:pt x="499" y="0"/>
                      <a:pt x="452" y="9"/>
                      <a:pt x="403" y="29"/>
                    </a:cubicBezTo>
                    <a:cubicBezTo>
                      <a:pt x="1" y="198"/>
                      <a:pt x="172" y="772"/>
                      <a:pt x="533" y="772"/>
                    </a:cubicBezTo>
                    <a:cubicBezTo>
                      <a:pt x="578" y="772"/>
                      <a:pt x="626" y="763"/>
                      <a:pt x="677" y="743"/>
                    </a:cubicBezTo>
                    <a:cubicBezTo>
                      <a:pt x="1079" y="574"/>
                      <a:pt x="898"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8" name="Google Shape;4638;p56"/>
              <p:cNvSpPr/>
              <p:nvPr/>
            </p:nvSpPr>
            <p:spPr>
              <a:xfrm>
                <a:off x="1684150" y="3257550"/>
                <a:ext cx="30625" cy="20525"/>
              </a:xfrm>
              <a:custGeom>
                <a:avLst/>
                <a:gdLst/>
                <a:ahLst/>
                <a:cxnLst/>
                <a:rect l="l" t="t" r="r" b="b"/>
                <a:pathLst>
                  <a:path w="1225" h="821" extrusionOk="0">
                    <a:moveTo>
                      <a:pt x="691" y="0"/>
                    </a:moveTo>
                    <a:cubicBezTo>
                      <a:pt x="646" y="0"/>
                      <a:pt x="598" y="9"/>
                      <a:pt x="547" y="29"/>
                    </a:cubicBezTo>
                    <a:lnTo>
                      <a:pt x="392" y="89"/>
                    </a:lnTo>
                    <a:cubicBezTo>
                      <a:pt x="1" y="247"/>
                      <a:pt x="174" y="820"/>
                      <a:pt x="535" y="820"/>
                    </a:cubicBezTo>
                    <a:cubicBezTo>
                      <a:pt x="580" y="820"/>
                      <a:pt x="628" y="811"/>
                      <a:pt x="678" y="791"/>
                    </a:cubicBezTo>
                    <a:lnTo>
                      <a:pt x="833" y="732"/>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39" name="Google Shape;4639;p56"/>
              <p:cNvSpPr/>
              <p:nvPr/>
            </p:nvSpPr>
            <p:spPr>
              <a:xfrm>
                <a:off x="1650525" y="3905250"/>
                <a:ext cx="26750" cy="19025"/>
              </a:xfrm>
              <a:custGeom>
                <a:avLst/>
                <a:gdLst/>
                <a:ahLst/>
                <a:cxnLst/>
                <a:rect l="l" t="t" r="r" b="b"/>
                <a:pathLst>
                  <a:path w="1070" h="761" extrusionOk="0">
                    <a:moveTo>
                      <a:pt x="536" y="0"/>
                    </a:moveTo>
                    <a:cubicBezTo>
                      <a:pt x="490" y="0"/>
                      <a:pt x="442" y="9"/>
                      <a:pt x="392" y="29"/>
                    </a:cubicBezTo>
                    <a:cubicBezTo>
                      <a:pt x="1" y="188"/>
                      <a:pt x="173" y="760"/>
                      <a:pt x="534" y="760"/>
                    </a:cubicBezTo>
                    <a:cubicBezTo>
                      <a:pt x="579" y="760"/>
                      <a:pt x="627" y="752"/>
                      <a:pt x="678" y="732"/>
                    </a:cubicBezTo>
                    <a:cubicBezTo>
                      <a:pt x="1069" y="573"/>
                      <a:pt x="897" y="0"/>
                      <a:pt x="53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0" name="Google Shape;4640;p56"/>
              <p:cNvSpPr/>
              <p:nvPr/>
            </p:nvSpPr>
            <p:spPr>
              <a:xfrm>
                <a:off x="1702375" y="3934125"/>
                <a:ext cx="26700" cy="19100"/>
              </a:xfrm>
              <a:custGeom>
                <a:avLst/>
                <a:gdLst/>
                <a:ahLst/>
                <a:cxnLst/>
                <a:rect l="l" t="t" r="r" b="b"/>
                <a:pathLst>
                  <a:path w="1068" h="764" extrusionOk="0">
                    <a:moveTo>
                      <a:pt x="533" y="0"/>
                    </a:moveTo>
                    <a:cubicBezTo>
                      <a:pt x="488" y="0"/>
                      <a:pt x="440" y="9"/>
                      <a:pt x="390" y="29"/>
                    </a:cubicBezTo>
                    <a:cubicBezTo>
                      <a:pt x="0" y="187"/>
                      <a:pt x="169" y="764"/>
                      <a:pt x="526" y="764"/>
                    </a:cubicBezTo>
                    <a:cubicBezTo>
                      <a:pt x="573" y="764"/>
                      <a:pt x="623" y="754"/>
                      <a:pt x="676" y="732"/>
                    </a:cubicBezTo>
                    <a:cubicBezTo>
                      <a:pt x="1067" y="573"/>
                      <a:pt x="894" y="0"/>
                      <a:pt x="53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1" name="Google Shape;4641;p56"/>
              <p:cNvSpPr/>
              <p:nvPr/>
            </p:nvSpPr>
            <p:spPr>
              <a:xfrm>
                <a:off x="1762175" y="3845425"/>
                <a:ext cx="30850" cy="20800"/>
              </a:xfrm>
              <a:custGeom>
                <a:avLst/>
                <a:gdLst/>
                <a:ahLst/>
                <a:cxnLst/>
                <a:rect l="l" t="t" r="r" b="b"/>
                <a:pathLst>
                  <a:path w="1234" h="832" extrusionOk="0">
                    <a:moveTo>
                      <a:pt x="701" y="0"/>
                    </a:moveTo>
                    <a:cubicBezTo>
                      <a:pt x="656" y="0"/>
                      <a:pt x="608" y="9"/>
                      <a:pt x="558" y="29"/>
                    </a:cubicBezTo>
                    <a:lnTo>
                      <a:pt x="403" y="100"/>
                    </a:lnTo>
                    <a:cubicBezTo>
                      <a:pt x="1" y="259"/>
                      <a:pt x="172" y="832"/>
                      <a:pt x="533" y="832"/>
                    </a:cubicBezTo>
                    <a:cubicBezTo>
                      <a:pt x="578" y="832"/>
                      <a:pt x="626" y="823"/>
                      <a:pt x="677" y="803"/>
                    </a:cubicBezTo>
                    <a:lnTo>
                      <a:pt x="831" y="731"/>
                    </a:lnTo>
                    <a:cubicBezTo>
                      <a:pt x="1234" y="573"/>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2" name="Google Shape;4642;p56"/>
              <p:cNvSpPr/>
              <p:nvPr/>
            </p:nvSpPr>
            <p:spPr>
              <a:xfrm>
                <a:off x="1807725" y="3860600"/>
                <a:ext cx="26975" cy="19025"/>
              </a:xfrm>
              <a:custGeom>
                <a:avLst/>
                <a:gdLst/>
                <a:ahLst/>
                <a:cxnLst/>
                <a:rect l="l" t="t" r="r" b="b"/>
                <a:pathLst>
                  <a:path w="1079" h="761" extrusionOk="0">
                    <a:moveTo>
                      <a:pt x="546" y="0"/>
                    </a:moveTo>
                    <a:cubicBezTo>
                      <a:pt x="501" y="0"/>
                      <a:pt x="453" y="9"/>
                      <a:pt x="402" y="29"/>
                    </a:cubicBezTo>
                    <a:cubicBezTo>
                      <a:pt x="0" y="188"/>
                      <a:pt x="181" y="761"/>
                      <a:pt x="536" y="761"/>
                    </a:cubicBezTo>
                    <a:cubicBezTo>
                      <a:pt x="580" y="761"/>
                      <a:pt x="627" y="752"/>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3" name="Google Shape;4643;p56"/>
              <p:cNvSpPr/>
              <p:nvPr/>
            </p:nvSpPr>
            <p:spPr>
              <a:xfrm>
                <a:off x="1856300" y="3972225"/>
                <a:ext cx="26925" cy="19100"/>
              </a:xfrm>
              <a:custGeom>
                <a:avLst/>
                <a:gdLst/>
                <a:ahLst/>
                <a:cxnLst/>
                <a:rect l="l" t="t" r="r" b="b"/>
                <a:pathLst>
                  <a:path w="1077" h="764" extrusionOk="0">
                    <a:moveTo>
                      <a:pt x="544" y="0"/>
                    </a:moveTo>
                    <a:cubicBezTo>
                      <a:pt x="499" y="0"/>
                      <a:pt x="451" y="9"/>
                      <a:pt x="400" y="29"/>
                    </a:cubicBezTo>
                    <a:cubicBezTo>
                      <a:pt x="0" y="187"/>
                      <a:pt x="168" y="764"/>
                      <a:pt x="525" y="764"/>
                    </a:cubicBezTo>
                    <a:cubicBezTo>
                      <a:pt x="571" y="764"/>
                      <a:pt x="622" y="754"/>
                      <a:pt x="674" y="732"/>
                    </a:cubicBezTo>
                    <a:cubicBezTo>
                      <a:pt x="1076" y="573"/>
                      <a:pt x="905" y="0"/>
                      <a:pt x="54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4" name="Google Shape;4644;p56"/>
              <p:cNvSpPr/>
              <p:nvPr/>
            </p:nvSpPr>
            <p:spPr>
              <a:xfrm>
                <a:off x="2369375" y="4274050"/>
                <a:ext cx="26725" cy="19300"/>
              </a:xfrm>
              <a:custGeom>
                <a:avLst/>
                <a:gdLst/>
                <a:ahLst/>
                <a:cxnLst/>
                <a:rect l="l" t="t" r="r" b="b"/>
                <a:pathLst>
                  <a:path w="1069" h="772" extrusionOk="0">
                    <a:moveTo>
                      <a:pt x="543" y="0"/>
                    </a:moveTo>
                    <a:cubicBezTo>
                      <a:pt x="499" y="0"/>
                      <a:pt x="453" y="9"/>
                      <a:pt x="404" y="29"/>
                    </a:cubicBezTo>
                    <a:cubicBezTo>
                      <a:pt x="1" y="188"/>
                      <a:pt x="174" y="772"/>
                      <a:pt x="536" y="772"/>
                    </a:cubicBezTo>
                    <a:cubicBezTo>
                      <a:pt x="580" y="772"/>
                      <a:pt x="628" y="763"/>
                      <a:pt x="677" y="743"/>
                    </a:cubicBezTo>
                    <a:cubicBezTo>
                      <a:pt x="1069" y="574"/>
                      <a:pt x="896"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5" name="Google Shape;4645;p56"/>
              <p:cNvSpPr/>
              <p:nvPr/>
            </p:nvSpPr>
            <p:spPr>
              <a:xfrm>
                <a:off x="2422125" y="4312800"/>
                <a:ext cx="24800" cy="22550"/>
              </a:xfrm>
              <a:custGeom>
                <a:avLst/>
                <a:gdLst/>
                <a:ahLst/>
                <a:cxnLst/>
                <a:rect l="l" t="t" r="r" b="b"/>
                <a:pathLst>
                  <a:path w="992" h="902" extrusionOk="0">
                    <a:moveTo>
                      <a:pt x="492" y="1"/>
                    </a:moveTo>
                    <a:cubicBezTo>
                      <a:pt x="251" y="1"/>
                      <a:pt x="0" y="223"/>
                      <a:pt x="115" y="515"/>
                    </a:cubicBezTo>
                    <a:lnTo>
                      <a:pt x="175" y="670"/>
                    </a:lnTo>
                    <a:cubicBezTo>
                      <a:pt x="239" y="833"/>
                      <a:pt x="372" y="902"/>
                      <a:pt x="506" y="902"/>
                    </a:cubicBezTo>
                    <a:cubicBezTo>
                      <a:pt x="745" y="902"/>
                      <a:pt x="991" y="685"/>
                      <a:pt x="877" y="396"/>
                    </a:cubicBezTo>
                    <a:lnTo>
                      <a:pt x="818" y="229"/>
                    </a:lnTo>
                    <a:cubicBezTo>
                      <a:pt x="754" y="68"/>
                      <a:pt x="625" y="1"/>
                      <a:pt x="492"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6" name="Google Shape;4646;p56"/>
              <p:cNvSpPr/>
              <p:nvPr/>
            </p:nvSpPr>
            <p:spPr>
              <a:xfrm>
                <a:off x="2631100" y="4449950"/>
                <a:ext cx="26925" cy="19125"/>
              </a:xfrm>
              <a:custGeom>
                <a:avLst/>
                <a:gdLst/>
                <a:ahLst/>
                <a:cxnLst/>
                <a:rect l="l" t="t" r="r" b="b"/>
                <a:pathLst>
                  <a:path w="1077" h="765" extrusionOk="0">
                    <a:moveTo>
                      <a:pt x="544" y="1"/>
                    </a:moveTo>
                    <a:cubicBezTo>
                      <a:pt x="499" y="1"/>
                      <a:pt x="450" y="10"/>
                      <a:pt x="400" y="30"/>
                    </a:cubicBezTo>
                    <a:cubicBezTo>
                      <a:pt x="0" y="187"/>
                      <a:pt x="177" y="764"/>
                      <a:pt x="528" y="764"/>
                    </a:cubicBezTo>
                    <a:cubicBezTo>
                      <a:pt x="574" y="764"/>
                      <a:pt x="623" y="754"/>
                      <a:pt x="674" y="732"/>
                    </a:cubicBezTo>
                    <a:cubicBezTo>
                      <a:pt x="1076" y="573"/>
                      <a:pt x="905" y="1"/>
                      <a:pt x="544"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7" name="Google Shape;4647;p56"/>
              <p:cNvSpPr/>
              <p:nvPr/>
            </p:nvSpPr>
            <p:spPr>
              <a:xfrm>
                <a:off x="2439600" y="3960025"/>
                <a:ext cx="30625" cy="20500"/>
              </a:xfrm>
              <a:custGeom>
                <a:avLst/>
                <a:gdLst/>
                <a:ahLst/>
                <a:cxnLst/>
                <a:rect l="l" t="t" r="r" b="b"/>
                <a:pathLst>
                  <a:path w="1225" h="820" extrusionOk="0">
                    <a:moveTo>
                      <a:pt x="691" y="0"/>
                    </a:moveTo>
                    <a:cubicBezTo>
                      <a:pt x="646" y="0"/>
                      <a:pt x="598" y="9"/>
                      <a:pt x="547" y="29"/>
                    </a:cubicBezTo>
                    <a:lnTo>
                      <a:pt x="393" y="88"/>
                    </a:lnTo>
                    <a:cubicBezTo>
                      <a:pt x="1" y="247"/>
                      <a:pt x="174" y="820"/>
                      <a:pt x="535" y="820"/>
                    </a:cubicBezTo>
                    <a:cubicBezTo>
                      <a:pt x="580" y="820"/>
                      <a:pt x="628" y="811"/>
                      <a:pt x="678" y="791"/>
                    </a:cubicBezTo>
                    <a:lnTo>
                      <a:pt x="833" y="731"/>
                    </a:lnTo>
                    <a:cubicBezTo>
                      <a:pt x="1225" y="573"/>
                      <a:pt x="1052" y="0"/>
                      <a:pt x="69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8" name="Google Shape;4648;p56"/>
              <p:cNvSpPr/>
              <p:nvPr/>
            </p:nvSpPr>
            <p:spPr>
              <a:xfrm>
                <a:off x="2498275" y="3949900"/>
                <a:ext cx="30850" cy="20800"/>
              </a:xfrm>
              <a:custGeom>
                <a:avLst/>
                <a:gdLst/>
                <a:ahLst/>
                <a:cxnLst/>
                <a:rect l="l" t="t" r="r" b="b"/>
                <a:pathLst>
                  <a:path w="1234" h="832" extrusionOk="0">
                    <a:moveTo>
                      <a:pt x="701" y="0"/>
                    </a:moveTo>
                    <a:cubicBezTo>
                      <a:pt x="656" y="0"/>
                      <a:pt x="608" y="9"/>
                      <a:pt x="558" y="29"/>
                    </a:cubicBezTo>
                    <a:lnTo>
                      <a:pt x="403" y="101"/>
                    </a:lnTo>
                    <a:cubicBezTo>
                      <a:pt x="1" y="259"/>
                      <a:pt x="182" y="832"/>
                      <a:pt x="536" y="832"/>
                    </a:cubicBezTo>
                    <a:cubicBezTo>
                      <a:pt x="581" y="832"/>
                      <a:pt x="628" y="823"/>
                      <a:pt x="677" y="803"/>
                    </a:cubicBezTo>
                    <a:lnTo>
                      <a:pt x="832" y="743"/>
                    </a:lnTo>
                    <a:cubicBezTo>
                      <a:pt x="1234" y="574"/>
                      <a:pt x="1062" y="0"/>
                      <a:pt x="701"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49" name="Google Shape;4649;p56"/>
              <p:cNvSpPr/>
              <p:nvPr/>
            </p:nvSpPr>
            <p:spPr>
              <a:xfrm>
                <a:off x="2775100" y="3913575"/>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0" name="Google Shape;4650;p56"/>
              <p:cNvSpPr/>
              <p:nvPr/>
            </p:nvSpPr>
            <p:spPr>
              <a:xfrm>
                <a:off x="2814125" y="3875475"/>
                <a:ext cx="26675" cy="19125"/>
              </a:xfrm>
              <a:custGeom>
                <a:avLst/>
                <a:gdLst/>
                <a:ahLst/>
                <a:cxnLst/>
                <a:rect l="l" t="t" r="r" b="b"/>
                <a:pathLst>
                  <a:path w="1067" h="765" extrusionOk="0">
                    <a:moveTo>
                      <a:pt x="533" y="1"/>
                    </a:moveTo>
                    <a:cubicBezTo>
                      <a:pt x="488" y="1"/>
                      <a:pt x="440" y="10"/>
                      <a:pt x="390" y="30"/>
                    </a:cubicBezTo>
                    <a:cubicBezTo>
                      <a:pt x="0" y="187"/>
                      <a:pt x="169" y="764"/>
                      <a:pt x="526" y="764"/>
                    </a:cubicBezTo>
                    <a:cubicBezTo>
                      <a:pt x="573" y="764"/>
                      <a:pt x="623" y="754"/>
                      <a:pt x="675" y="732"/>
                    </a:cubicBezTo>
                    <a:cubicBezTo>
                      <a:pt x="1067" y="573"/>
                      <a:pt x="894" y="1"/>
                      <a:pt x="53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1" name="Google Shape;4651;p56"/>
              <p:cNvSpPr/>
              <p:nvPr/>
            </p:nvSpPr>
            <p:spPr>
              <a:xfrm>
                <a:off x="2573900" y="3686475"/>
                <a:ext cx="26975" cy="19025"/>
              </a:xfrm>
              <a:custGeom>
                <a:avLst/>
                <a:gdLst/>
                <a:ahLst/>
                <a:cxnLst/>
                <a:rect l="l" t="t" r="r" b="b"/>
                <a:pathLst>
                  <a:path w="1079" h="761" extrusionOk="0">
                    <a:moveTo>
                      <a:pt x="543" y="0"/>
                    </a:moveTo>
                    <a:cubicBezTo>
                      <a:pt x="498" y="0"/>
                      <a:pt x="451" y="9"/>
                      <a:pt x="402" y="29"/>
                    </a:cubicBezTo>
                    <a:cubicBezTo>
                      <a:pt x="0" y="188"/>
                      <a:pt x="172" y="760"/>
                      <a:pt x="532" y="760"/>
                    </a:cubicBezTo>
                    <a:cubicBezTo>
                      <a:pt x="578" y="760"/>
                      <a:pt x="626" y="751"/>
                      <a:pt x="676" y="732"/>
                    </a:cubicBezTo>
                    <a:cubicBezTo>
                      <a:pt x="1078" y="573"/>
                      <a:pt x="897" y="0"/>
                      <a:pt x="543"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2" name="Google Shape;4652;p56"/>
              <p:cNvSpPr/>
              <p:nvPr/>
            </p:nvSpPr>
            <p:spPr>
              <a:xfrm>
                <a:off x="2624450" y="3643900"/>
                <a:ext cx="26750" cy="19025"/>
              </a:xfrm>
              <a:custGeom>
                <a:avLst/>
                <a:gdLst/>
                <a:ahLst/>
                <a:cxnLst/>
                <a:rect l="l" t="t" r="r" b="b"/>
                <a:pathLst>
                  <a:path w="1070" h="761" extrusionOk="0">
                    <a:moveTo>
                      <a:pt x="536" y="1"/>
                    </a:moveTo>
                    <a:cubicBezTo>
                      <a:pt x="491" y="1"/>
                      <a:pt x="443" y="10"/>
                      <a:pt x="392" y="30"/>
                    </a:cubicBezTo>
                    <a:cubicBezTo>
                      <a:pt x="1" y="188"/>
                      <a:pt x="174" y="761"/>
                      <a:pt x="534" y="761"/>
                    </a:cubicBezTo>
                    <a:cubicBezTo>
                      <a:pt x="580" y="761"/>
                      <a:pt x="628" y="752"/>
                      <a:pt x="678" y="732"/>
                    </a:cubicBezTo>
                    <a:cubicBezTo>
                      <a:pt x="1070" y="573"/>
                      <a:pt x="897" y="1"/>
                      <a:pt x="53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3" name="Google Shape;4653;p56"/>
              <p:cNvSpPr/>
              <p:nvPr/>
            </p:nvSpPr>
            <p:spPr>
              <a:xfrm>
                <a:off x="2705450" y="3290600"/>
                <a:ext cx="26975" cy="19025"/>
              </a:xfrm>
              <a:custGeom>
                <a:avLst/>
                <a:gdLst/>
                <a:ahLst/>
                <a:cxnLst/>
                <a:rect l="l" t="t" r="r" b="b"/>
                <a:pathLst>
                  <a:path w="1079" h="761" extrusionOk="0">
                    <a:moveTo>
                      <a:pt x="546" y="0"/>
                    </a:moveTo>
                    <a:cubicBezTo>
                      <a:pt x="501" y="0"/>
                      <a:pt x="453" y="9"/>
                      <a:pt x="403" y="29"/>
                    </a:cubicBezTo>
                    <a:cubicBezTo>
                      <a:pt x="1" y="188"/>
                      <a:pt x="182" y="760"/>
                      <a:pt x="536" y="760"/>
                    </a:cubicBezTo>
                    <a:cubicBezTo>
                      <a:pt x="580" y="760"/>
                      <a:pt x="628" y="751"/>
                      <a:pt x="677" y="731"/>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4" name="Google Shape;4654;p56"/>
              <p:cNvSpPr/>
              <p:nvPr/>
            </p:nvSpPr>
            <p:spPr>
              <a:xfrm>
                <a:off x="2734325" y="3261125"/>
                <a:ext cx="26975" cy="19025"/>
              </a:xfrm>
              <a:custGeom>
                <a:avLst/>
                <a:gdLst/>
                <a:ahLst/>
                <a:cxnLst/>
                <a:rect l="l" t="t" r="r" b="b"/>
                <a:pathLst>
                  <a:path w="1079" h="761" extrusionOk="0">
                    <a:moveTo>
                      <a:pt x="546" y="0"/>
                    </a:moveTo>
                    <a:cubicBezTo>
                      <a:pt x="501" y="0"/>
                      <a:pt x="453" y="9"/>
                      <a:pt x="403" y="29"/>
                    </a:cubicBezTo>
                    <a:cubicBezTo>
                      <a:pt x="1" y="188"/>
                      <a:pt x="172" y="760"/>
                      <a:pt x="533" y="760"/>
                    </a:cubicBezTo>
                    <a:cubicBezTo>
                      <a:pt x="578" y="760"/>
                      <a:pt x="626" y="751"/>
                      <a:pt x="676" y="732"/>
                    </a:cubicBezTo>
                    <a:cubicBezTo>
                      <a:pt x="1079"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5" name="Google Shape;4655;p56"/>
              <p:cNvSpPr/>
              <p:nvPr/>
            </p:nvSpPr>
            <p:spPr>
              <a:xfrm>
                <a:off x="2562275" y="3106625"/>
                <a:ext cx="30850" cy="20525"/>
              </a:xfrm>
              <a:custGeom>
                <a:avLst/>
                <a:gdLst/>
                <a:ahLst/>
                <a:cxnLst/>
                <a:rect l="l" t="t" r="r" b="b"/>
                <a:pathLst>
                  <a:path w="1234" h="821" extrusionOk="0">
                    <a:moveTo>
                      <a:pt x="701" y="1"/>
                    </a:moveTo>
                    <a:cubicBezTo>
                      <a:pt x="656" y="1"/>
                      <a:pt x="608" y="10"/>
                      <a:pt x="558" y="30"/>
                    </a:cubicBezTo>
                    <a:lnTo>
                      <a:pt x="403" y="89"/>
                    </a:lnTo>
                    <a:cubicBezTo>
                      <a:pt x="1" y="248"/>
                      <a:pt x="172" y="821"/>
                      <a:pt x="533" y="821"/>
                    </a:cubicBezTo>
                    <a:cubicBezTo>
                      <a:pt x="578" y="821"/>
                      <a:pt x="626" y="812"/>
                      <a:pt x="677" y="792"/>
                    </a:cubicBezTo>
                    <a:lnTo>
                      <a:pt x="831" y="732"/>
                    </a:lnTo>
                    <a:cubicBezTo>
                      <a:pt x="1234" y="574"/>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6" name="Google Shape;4656;p56"/>
              <p:cNvSpPr/>
              <p:nvPr/>
            </p:nvSpPr>
            <p:spPr>
              <a:xfrm>
                <a:off x="2582500" y="3045625"/>
                <a:ext cx="27000" cy="19300"/>
              </a:xfrm>
              <a:custGeom>
                <a:avLst/>
                <a:gdLst/>
                <a:ahLst/>
                <a:cxnLst/>
                <a:rect l="l" t="t" r="r" b="b"/>
                <a:pathLst>
                  <a:path w="1080" h="772" extrusionOk="0">
                    <a:moveTo>
                      <a:pt x="547" y="0"/>
                    </a:moveTo>
                    <a:cubicBezTo>
                      <a:pt x="502" y="0"/>
                      <a:pt x="454" y="9"/>
                      <a:pt x="403" y="29"/>
                    </a:cubicBezTo>
                    <a:cubicBezTo>
                      <a:pt x="1" y="188"/>
                      <a:pt x="183" y="772"/>
                      <a:pt x="539" y="772"/>
                    </a:cubicBezTo>
                    <a:cubicBezTo>
                      <a:pt x="583" y="772"/>
                      <a:pt x="629" y="763"/>
                      <a:pt x="677" y="743"/>
                    </a:cubicBezTo>
                    <a:cubicBezTo>
                      <a:pt x="1079" y="574"/>
                      <a:pt x="908" y="0"/>
                      <a:pt x="547"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7" name="Google Shape;4657;p56"/>
              <p:cNvSpPr/>
              <p:nvPr/>
            </p:nvSpPr>
            <p:spPr>
              <a:xfrm>
                <a:off x="2317075" y="3431675"/>
                <a:ext cx="26925" cy="19100"/>
              </a:xfrm>
              <a:custGeom>
                <a:avLst/>
                <a:gdLst/>
                <a:ahLst/>
                <a:cxnLst/>
                <a:rect l="l" t="t" r="r" b="b"/>
                <a:pathLst>
                  <a:path w="1077" h="764" extrusionOk="0">
                    <a:moveTo>
                      <a:pt x="540" y="1"/>
                    </a:moveTo>
                    <a:cubicBezTo>
                      <a:pt x="496" y="1"/>
                      <a:pt x="449" y="10"/>
                      <a:pt x="400" y="29"/>
                    </a:cubicBezTo>
                    <a:cubicBezTo>
                      <a:pt x="0" y="187"/>
                      <a:pt x="168" y="764"/>
                      <a:pt x="525" y="764"/>
                    </a:cubicBezTo>
                    <a:cubicBezTo>
                      <a:pt x="571" y="764"/>
                      <a:pt x="621" y="754"/>
                      <a:pt x="674" y="732"/>
                    </a:cubicBezTo>
                    <a:cubicBezTo>
                      <a:pt x="1076" y="573"/>
                      <a:pt x="895" y="1"/>
                      <a:pt x="54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8" name="Google Shape;4658;p56"/>
              <p:cNvSpPr/>
              <p:nvPr/>
            </p:nvSpPr>
            <p:spPr>
              <a:xfrm>
                <a:off x="2344400" y="3353100"/>
                <a:ext cx="26975" cy="19025"/>
              </a:xfrm>
              <a:custGeom>
                <a:avLst/>
                <a:gdLst/>
                <a:ahLst/>
                <a:cxnLst/>
                <a:rect l="l" t="t" r="r" b="b"/>
                <a:pathLst>
                  <a:path w="1079" h="761" extrusionOk="0">
                    <a:moveTo>
                      <a:pt x="546" y="0"/>
                    </a:moveTo>
                    <a:cubicBezTo>
                      <a:pt x="501" y="0"/>
                      <a:pt x="453" y="9"/>
                      <a:pt x="402" y="29"/>
                    </a:cubicBezTo>
                    <a:cubicBezTo>
                      <a:pt x="0" y="188"/>
                      <a:pt x="172" y="760"/>
                      <a:pt x="533" y="760"/>
                    </a:cubicBezTo>
                    <a:cubicBezTo>
                      <a:pt x="578" y="760"/>
                      <a:pt x="626" y="751"/>
                      <a:pt x="676" y="732"/>
                    </a:cubicBezTo>
                    <a:cubicBezTo>
                      <a:pt x="1078" y="573"/>
                      <a:pt x="907" y="0"/>
                      <a:pt x="546"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59" name="Google Shape;4659;p56"/>
              <p:cNvSpPr/>
              <p:nvPr/>
            </p:nvSpPr>
            <p:spPr>
              <a:xfrm>
                <a:off x="2532800" y="2884875"/>
                <a:ext cx="27000" cy="19025"/>
              </a:xfrm>
              <a:custGeom>
                <a:avLst/>
                <a:gdLst/>
                <a:ahLst/>
                <a:cxnLst/>
                <a:rect l="l" t="t" r="r" b="b"/>
                <a:pathLst>
                  <a:path w="1080" h="761" extrusionOk="0">
                    <a:moveTo>
                      <a:pt x="547" y="1"/>
                    </a:moveTo>
                    <a:cubicBezTo>
                      <a:pt x="502" y="1"/>
                      <a:pt x="453" y="10"/>
                      <a:pt x="403" y="30"/>
                    </a:cubicBezTo>
                    <a:cubicBezTo>
                      <a:pt x="1" y="188"/>
                      <a:pt x="182" y="761"/>
                      <a:pt x="537" y="761"/>
                    </a:cubicBezTo>
                    <a:cubicBezTo>
                      <a:pt x="581" y="761"/>
                      <a:pt x="628" y="752"/>
                      <a:pt x="677" y="732"/>
                    </a:cubicBezTo>
                    <a:cubicBezTo>
                      <a:pt x="1079" y="573"/>
                      <a:pt x="907" y="1"/>
                      <a:pt x="547"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0" name="Google Shape;4660;p56"/>
              <p:cNvSpPr/>
              <p:nvPr/>
            </p:nvSpPr>
            <p:spPr>
              <a:xfrm>
                <a:off x="2175925" y="3266475"/>
                <a:ext cx="26975" cy="19025"/>
              </a:xfrm>
              <a:custGeom>
                <a:avLst/>
                <a:gdLst/>
                <a:ahLst/>
                <a:cxnLst/>
                <a:rect l="l" t="t" r="r" b="b"/>
                <a:pathLst>
                  <a:path w="1079" h="761" extrusionOk="0">
                    <a:moveTo>
                      <a:pt x="543" y="1"/>
                    </a:moveTo>
                    <a:cubicBezTo>
                      <a:pt x="499" y="1"/>
                      <a:pt x="451" y="10"/>
                      <a:pt x="403" y="29"/>
                    </a:cubicBezTo>
                    <a:cubicBezTo>
                      <a:pt x="0" y="188"/>
                      <a:pt x="172" y="761"/>
                      <a:pt x="533" y="761"/>
                    </a:cubicBezTo>
                    <a:cubicBezTo>
                      <a:pt x="578" y="761"/>
                      <a:pt x="626" y="752"/>
                      <a:pt x="676" y="732"/>
                    </a:cubicBezTo>
                    <a:cubicBezTo>
                      <a:pt x="1078" y="573"/>
                      <a:pt x="897" y="1"/>
                      <a:pt x="543"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1" name="Google Shape;4661;p56"/>
              <p:cNvSpPr/>
              <p:nvPr/>
            </p:nvSpPr>
            <p:spPr>
              <a:xfrm>
                <a:off x="2181575" y="3199500"/>
                <a:ext cx="30850" cy="20525"/>
              </a:xfrm>
              <a:custGeom>
                <a:avLst/>
                <a:gdLst/>
                <a:ahLst/>
                <a:cxnLst/>
                <a:rect l="l" t="t" r="r" b="b"/>
                <a:pathLst>
                  <a:path w="1234" h="821" extrusionOk="0">
                    <a:moveTo>
                      <a:pt x="701" y="1"/>
                    </a:moveTo>
                    <a:cubicBezTo>
                      <a:pt x="656" y="1"/>
                      <a:pt x="608" y="10"/>
                      <a:pt x="558" y="30"/>
                    </a:cubicBezTo>
                    <a:lnTo>
                      <a:pt x="403" y="89"/>
                    </a:lnTo>
                    <a:cubicBezTo>
                      <a:pt x="1" y="248"/>
                      <a:pt x="172" y="820"/>
                      <a:pt x="533" y="820"/>
                    </a:cubicBezTo>
                    <a:cubicBezTo>
                      <a:pt x="578" y="820"/>
                      <a:pt x="626" y="811"/>
                      <a:pt x="677" y="792"/>
                    </a:cubicBezTo>
                    <a:lnTo>
                      <a:pt x="831" y="732"/>
                    </a:lnTo>
                    <a:cubicBezTo>
                      <a:pt x="1233" y="573"/>
                      <a:pt x="1062"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2" name="Google Shape;4662;p56"/>
              <p:cNvSpPr/>
              <p:nvPr/>
            </p:nvSpPr>
            <p:spPr>
              <a:xfrm>
                <a:off x="2146450" y="3065850"/>
                <a:ext cx="26975" cy="19025"/>
              </a:xfrm>
              <a:custGeom>
                <a:avLst/>
                <a:gdLst/>
                <a:ahLst/>
                <a:cxnLst/>
                <a:rect l="l" t="t" r="r" b="b"/>
                <a:pathLst>
                  <a:path w="1079" h="761" extrusionOk="0">
                    <a:moveTo>
                      <a:pt x="546" y="1"/>
                    </a:moveTo>
                    <a:cubicBezTo>
                      <a:pt x="501" y="1"/>
                      <a:pt x="453" y="10"/>
                      <a:pt x="403" y="30"/>
                    </a:cubicBezTo>
                    <a:cubicBezTo>
                      <a:pt x="1" y="188"/>
                      <a:pt x="172" y="761"/>
                      <a:pt x="533" y="761"/>
                    </a:cubicBezTo>
                    <a:cubicBezTo>
                      <a:pt x="578" y="761"/>
                      <a:pt x="626" y="752"/>
                      <a:pt x="677" y="732"/>
                    </a:cubicBezTo>
                    <a:cubicBezTo>
                      <a:pt x="1079"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3" name="Google Shape;4663;p56"/>
              <p:cNvSpPr/>
              <p:nvPr/>
            </p:nvSpPr>
            <p:spPr>
              <a:xfrm>
                <a:off x="1814875" y="4208550"/>
                <a:ext cx="30825" cy="20825"/>
              </a:xfrm>
              <a:custGeom>
                <a:avLst/>
                <a:gdLst/>
                <a:ahLst/>
                <a:cxnLst/>
                <a:rect l="l" t="t" r="r" b="b"/>
                <a:pathLst>
                  <a:path w="1233" h="833" extrusionOk="0">
                    <a:moveTo>
                      <a:pt x="701" y="1"/>
                    </a:moveTo>
                    <a:cubicBezTo>
                      <a:pt x="655" y="1"/>
                      <a:pt x="607" y="10"/>
                      <a:pt x="557" y="30"/>
                    </a:cubicBezTo>
                    <a:lnTo>
                      <a:pt x="402" y="101"/>
                    </a:lnTo>
                    <a:cubicBezTo>
                      <a:pt x="0" y="260"/>
                      <a:pt x="181" y="832"/>
                      <a:pt x="536" y="832"/>
                    </a:cubicBezTo>
                    <a:cubicBezTo>
                      <a:pt x="580" y="832"/>
                      <a:pt x="627" y="823"/>
                      <a:pt x="676" y="804"/>
                    </a:cubicBezTo>
                    <a:lnTo>
                      <a:pt x="831" y="732"/>
                    </a:lnTo>
                    <a:cubicBezTo>
                      <a:pt x="1233" y="573"/>
                      <a:pt x="1061" y="1"/>
                      <a:pt x="701"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4" name="Google Shape;4664;p56"/>
              <p:cNvSpPr/>
              <p:nvPr/>
            </p:nvSpPr>
            <p:spPr>
              <a:xfrm>
                <a:off x="1880950" y="4161225"/>
                <a:ext cx="26975" cy="19025"/>
              </a:xfrm>
              <a:custGeom>
                <a:avLst/>
                <a:gdLst/>
                <a:ahLst/>
                <a:cxnLst/>
                <a:rect l="l" t="t" r="r" b="b"/>
                <a:pathLst>
                  <a:path w="1079" h="761" extrusionOk="0">
                    <a:moveTo>
                      <a:pt x="546" y="1"/>
                    </a:moveTo>
                    <a:cubicBezTo>
                      <a:pt x="501" y="1"/>
                      <a:pt x="453" y="10"/>
                      <a:pt x="402" y="30"/>
                    </a:cubicBezTo>
                    <a:cubicBezTo>
                      <a:pt x="0" y="188"/>
                      <a:pt x="172" y="761"/>
                      <a:pt x="533" y="761"/>
                    </a:cubicBezTo>
                    <a:cubicBezTo>
                      <a:pt x="578" y="761"/>
                      <a:pt x="626" y="752"/>
                      <a:pt x="676" y="732"/>
                    </a:cubicBezTo>
                    <a:cubicBezTo>
                      <a:pt x="1078" y="573"/>
                      <a:pt x="907" y="1"/>
                      <a:pt x="546"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5" name="Google Shape;4665;p56"/>
              <p:cNvSpPr/>
              <p:nvPr/>
            </p:nvSpPr>
            <p:spPr>
              <a:xfrm>
                <a:off x="1911350" y="4222525"/>
                <a:ext cx="24825" cy="22550"/>
              </a:xfrm>
              <a:custGeom>
                <a:avLst/>
                <a:gdLst/>
                <a:ahLst/>
                <a:cxnLst/>
                <a:rect l="l" t="t" r="r" b="b"/>
                <a:pathLst>
                  <a:path w="993" h="902" extrusionOk="0">
                    <a:moveTo>
                      <a:pt x="478" y="1"/>
                    </a:moveTo>
                    <a:cubicBezTo>
                      <a:pt x="242" y="1"/>
                      <a:pt x="1" y="217"/>
                      <a:pt x="115" y="506"/>
                    </a:cubicBezTo>
                    <a:lnTo>
                      <a:pt x="175" y="673"/>
                    </a:lnTo>
                    <a:cubicBezTo>
                      <a:pt x="238" y="834"/>
                      <a:pt x="368" y="901"/>
                      <a:pt x="500" y="901"/>
                    </a:cubicBezTo>
                    <a:cubicBezTo>
                      <a:pt x="741" y="901"/>
                      <a:pt x="992" y="679"/>
                      <a:pt x="877" y="387"/>
                    </a:cubicBezTo>
                    <a:lnTo>
                      <a:pt x="806" y="233"/>
                    </a:lnTo>
                    <a:cubicBezTo>
                      <a:pt x="741" y="70"/>
                      <a:pt x="610" y="1"/>
                      <a:pt x="478" y="1"/>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sp>
          <p:nvSpPr>
            <p:cNvPr id="4666" name="Google Shape;4666;p56"/>
            <p:cNvSpPr/>
            <p:nvPr/>
          </p:nvSpPr>
          <p:spPr>
            <a:xfrm>
              <a:off x="11241700" y="33199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7" name="Google Shape;4667;p56"/>
            <p:cNvSpPr/>
            <p:nvPr/>
          </p:nvSpPr>
          <p:spPr>
            <a:xfrm>
              <a:off x="10774750" y="4044350"/>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endParaRPr/>
            </a:p>
          </p:txBody>
        </p:sp>
        <p:sp>
          <p:nvSpPr>
            <p:cNvPr id="4668" name="Google Shape;4668;p56"/>
            <p:cNvSpPr/>
            <p:nvPr/>
          </p:nvSpPr>
          <p:spPr>
            <a:xfrm>
              <a:off x="11745075" y="29410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088" y="870619"/>
            <a:ext cx="6423801" cy="35731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5475" y="3349689"/>
            <a:ext cx="648251" cy="109412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63" y="1926536"/>
            <a:ext cx="1550763" cy="3128264"/>
          </a:xfrm>
          <a:prstGeom prst="rect">
            <a:avLst/>
          </a:prstGeom>
        </p:spPr>
      </p:pic>
      <p:sp>
        <p:nvSpPr>
          <p:cNvPr id="70" name="Action Button: Home 69">
            <a:hlinkClick r:id="rId6" action="ppaction://hlinksldjump" highlightClick="1"/>
          </p:cNvPr>
          <p:cNvSpPr/>
          <p:nvPr/>
        </p:nvSpPr>
        <p:spPr>
          <a:xfrm>
            <a:off x="8155878" y="4339950"/>
            <a:ext cx="907582" cy="733735"/>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363066"/>
              </a:solidFill>
            </a:endParaRPr>
          </a:p>
        </p:txBody>
      </p:sp>
      <p:sp>
        <p:nvSpPr>
          <p:cNvPr id="2" name="Rectangle 1"/>
          <p:cNvSpPr/>
          <p:nvPr/>
        </p:nvSpPr>
        <p:spPr>
          <a:xfrm>
            <a:off x="1966851" y="1586881"/>
            <a:ext cx="5692499" cy="1754326"/>
          </a:xfrm>
          <a:prstGeom prst="rect">
            <a:avLst/>
          </a:prstGeom>
        </p:spPr>
        <p:txBody>
          <a:bodyPr wrap="square">
            <a:spAutoFit/>
          </a:bodyPr>
          <a:lstStyle/>
          <a:p>
            <a:pPr algn="ctr">
              <a:lnSpc>
                <a:spcPct val="150000"/>
              </a:lnSpc>
            </a:pPr>
            <a:r>
              <a:rPr lang="en-US" sz="2400" b="1">
                <a:solidFill>
                  <a:srgbClr val="FF0000"/>
                </a:solidFill>
              </a:rPr>
              <a:t>CHƯƠNG </a:t>
            </a:r>
            <a:r>
              <a:rPr lang="en-US" sz="2400" b="1" smtClean="0">
                <a:solidFill>
                  <a:srgbClr val="FF0000"/>
                </a:solidFill>
              </a:rPr>
              <a:t>I</a:t>
            </a:r>
          </a:p>
          <a:p>
            <a:pPr algn="ctr">
              <a:lnSpc>
                <a:spcPct val="150000"/>
              </a:lnSpc>
            </a:pPr>
            <a:r>
              <a:rPr lang="en-US" sz="2400" b="1" smtClean="0">
                <a:solidFill>
                  <a:srgbClr val="FF0000"/>
                </a:solidFill>
              </a:rPr>
              <a:t>ĐẠI </a:t>
            </a:r>
            <a:r>
              <a:rPr lang="en-US" sz="2400" b="1">
                <a:solidFill>
                  <a:srgbClr val="FF0000"/>
                </a:solidFill>
              </a:rPr>
              <a:t>CƯƠNG VỀ CÔNG NGHỆ</a:t>
            </a:r>
          </a:p>
          <a:p>
            <a:pPr algn="ctr">
              <a:lnSpc>
                <a:spcPct val="150000"/>
              </a:lnSpc>
            </a:pPr>
            <a:r>
              <a:rPr lang="en-US" sz="2400" b="1"/>
              <a:t>BÀI 1. CÔNG NGHỆ VÀ ĐỜI SỐNG</a:t>
            </a:r>
          </a:p>
        </p:txBody>
      </p:sp>
    </p:spTree>
    <p:extLst>
      <p:ext uri="{BB962C8B-B14F-4D97-AF65-F5344CB8AC3E}">
        <p14:creationId xmlns:p14="http://schemas.microsoft.com/office/powerpoint/2010/main" val="557463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0" y="542260"/>
            <a:ext cx="2020185" cy="4572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t>1. KHOA HỌC</a:t>
            </a:r>
            <a:endParaRPr lang="en-US" sz="2000" b="1"/>
          </a:p>
        </p:txBody>
      </p:sp>
      <p:sp>
        <p:nvSpPr>
          <p:cNvPr id="8" name="Rounded Rectangle 7"/>
          <p:cNvSpPr/>
          <p:nvPr/>
        </p:nvSpPr>
        <p:spPr>
          <a:xfrm>
            <a:off x="1201480" y="0"/>
            <a:ext cx="7070650" cy="457201"/>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I. KHÁI QUÁT VỀ KHOA HỌC, KĨ THUẬT, CÔNG NGHỆ</a:t>
            </a:r>
            <a:endParaRPr lang="en-US" sz="2000" b="1"/>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764" y="1068569"/>
            <a:ext cx="714845" cy="627323"/>
          </a:xfrm>
          <a:prstGeom prst="rect">
            <a:avLst/>
          </a:prstGeom>
          <a:solidFill>
            <a:schemeClr val="bg1"/>
          </a:solidFill>
          <a:ln>
            <a:noFill/>
          </a:ln>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825" y="609132"/>
            <a:ext cx="6180175" cy="453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627319" y="1141767"/>
            <a:ext cx="2158411" cy="2887974"/>
          </a:xfrm>
          <a:prstGeom prst="roundRect">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rgbClr val="002060"/>
                </a:solidFill>
              </a:rPr>
              <a:t>Quan sát hình 1.2, </a:t>
            </a:r>
            <a:r>
              <a:rPr lang="en-US" sz="1800" i="1">
                <a:solidFill>
                  <a:srgbClr val="002060"/>
                </a:solidFill>
              </a:rPr>
              <a:t>em hãy cho biết phát minh nổi bật tương ứng với ba nhà khoa học?</a:t>
            </a:r>
            <a:endParaRPr lang="en-US" sz="1800">
              <a:solidFill>
                <a:srgbClr val="002060"/>
              </a:solidFill>
            </a:endParaRPr>
          </a:p>
        </p:txBody>
      </p:sp>
      <p:cxnSp>
        <p:nvCxnSpPr>
          <p:cNvPr id="16" name="Straight Arrow Connector 15"/>
          <p:cNvCxnSpPr/>
          <p:nvPr/>
        </p:nvCxnSpPr>
        <p:spPr>
          <a:xfrm>
            <a:off x="4178595" y="3423684"/>
            <a:ext cx="3827721" cy="3721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061637" y="3443177"/>
            <a:ext cx="1842977" cy="3526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308651" y="3451151"/>
            <a:ext cx="1842977" cy="3526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33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barn(inVertical)">
                                      <p:cBhvr>
                                        <p:cTn id="25" dur="5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1" y="542260"/>
            <a:ext cx="1903228" cy="4572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t>1. Khoa học</a:t>
            </a:r>
            <a:endParaRPr lang="en-US" sz="2000" b="1"/>
          </a:p>
        </p:txBody>
      </p:sp>
      <p:sp>
        <p:nvSpPr>
          <p:cNvPr id="8" name="Rounded Rectangle 7"/>
          <p:cNvSpPr/>
          <p:nvPr/>
        </p:nvSpPr>
        <p:spPr>
          <a:xfrm>
            <a:off x="1201480" y="0"/>
            <a:ext cx="7070650" cy="457201"/>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I. KHÁI QUÁT VỀ KHOA HỌC, KĨ THUẬT, CÔNG NGHỆ</a:t>
            </a:r>
            <a:endParaRPr lang="en-US" sz="2000" b="1"/>
          </a:p>
        </p:txBody>
      </p:sp>
      <p:sp>
        <p:nvSpPr>
          <p:cNvPr id="3" name="Cloud Callout 2"/>
          <p:cNvSpPr/>
          <p:nvPr/>
        </p:nvSpPr>
        <p:spPr>
          <a:xfrm>
            <a:off x="2286000" y="542259"/>
            <a:ext cx="4210493" cy="1648047"/>
          </a:xfrm>
          <a:prstGeom prst="cloud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i="1"/>
              <a:t>Em hãy chia sẻ những điều em biết về ba nhà khoa học và các phát minh của họ?</a:t>
            </a:r>
            <a:endParaRPr lang="en-US" sz="1600"/>
          </a:p>
        </p:txBody>
      </p:sp>
      <p:sp>
        <p:nvSpPr>
          <p:cNvPr id="4" name="Rectangle 3"/>
          <p:cNvSpPr/>
          <p:nvPr/>
        </p:nvSpPr>
        <p:spPr>
          <a:xfrm>
            <a:off x="2934587" y="4168211"/>
            <a:ext cx="4572000" cy="523220"/>
          </a:xfrm>
          <a:prstGeom prst="rect">
            <a:avLst/>
          </a:prstGeom>
        </p:spPr>
        <p:txBody>
          <a:bodyPr>
            <a:spAutoFit/>
          </a:bodyPr>
          <a:lstStyle/>
          <a:p>
            <a:r>
              <a:rPr lang="en-US" smtClean="0"/>
              <a:t>.</a:t>
            </a:r>
            <a:endParaRPr lang="en-US"/>
          </a:p>
          <a:p>
            <a:r>
              <a:rPr lang="en-US" smtClean="0"/>
              <a:t>.</a:t>
            </a:r>
            <a:endParaRPr lang="en-US"/>
          </a:p>
        </p:txBody>
      </p:sp>
      <p:sp>
        <p:nvSpPr>
          <p:cNvPr id="5" name="Rounded Rectangle 4"/>
          <p:cNvSpPr/>
          <p:nvPr/>
        </p:nvSpPr>
        <p:spPr>
          <a:xfrm>
            <a:off x="2094613" y="2488018"/>
            <a:ext cx="4593265" cy="48909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2060"/>
                </a:solidFill>
              </a:rPr>
              <a:t>Issac Newton: Phát hiện ra lực hấp dẫn</a:t>
            </a:r>
          </a:p>
        </p:txBody>
      </p:sp>
      <p:sp>
        <p:nvSpPr>
          <p:cNvPr id="9" name="Rounded Rectangle 8"/>
          <p:cNvSpPr/>
          <p:nvPr/>
        </p:nvSpPr>
        <p:spPr>
          <a:xfrm>
            <a:off x="1733107" y="3257108"/>
            <a:ext cx="5507665" cy="48909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2060"/>
                </a:solidFill>
              </a:rPr>
              <a:t>Marie Curie: Tìm ra nguyên tố phóng xạ Polonium</a:t>
            </a:r>
          </a:p>
        </p:txBody>
      </p:sp>
      <p:sp>
        <p:nvSpPr>
          <p:cNvPr id="10" name="Rounded Rectangle 9"/>
          <p:cNvSpPr/>
          <p:nvPr/>
        </p:nvSpPr>
        <p:spPr>
          <a:xfrm>
            <a:off x="1201480" y="3940723"/>
            <a:ext cx="6751675" cy="48909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rgbClr val="002060"/>
                </a:solidFill>
              </a:rPr>
              <a:t>Louis Pasteur: Phát hiện nguyên lý tiêm chủng, lên men vi sinh.</a:t>
            </a:r>
          </a:p>
        </p:txBody>
      </p:sp>
    </p:spTree>
    <p:extLst>
      <p:ext uri="{BB962C8B-B14F-4D97-AF65-F5344CB8AC3E}">
        <p14:creationId xmlns:p14="http://schemas.microsoft.com/office/powerpoint/2010/main" val="23000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1" y="542260"/>
            <a:ext cx="1998920" cy="4572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t>1. KHOA HỌC</a:t>
            </a:r>
            <a:endParaRPr lang="en-US" sz="2000" b="1"/>
          </a:p>
        </p:txBody>
      </p:sp>
      <p:sp>
        <p:nvSpPr>
          <p:cNvPr id="8" name="Rounded Rectangle 7"/>
          <p:cNvSpPr/>
          <p:nvPr/>
        </p:nvSpPr>
        <p:spPr>
          <a:xfrm>
            <a:off x="1201480" y="0"/>
            <a:ext cx="7070650" cy="457201"/>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I. KHÁI QUÁT VỀ KHOA HỌC, KĨ THUẬT, CÔNG NGHỆ</a:t>
            </a:r>
            <a:endParaRPr lang="en-US" sz="2000" b="1"/>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210" y="770860"/>
            <a:ext cx="2817629" cy="212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61634" y="3043185"/>
            <a:ext cx="3912783" cy="1754326"/>
          </a:xfrm>
          <a:prstGeom prst="rect">
            <a:avLst/>
          </a:prstGeom>
        </p:spPr>
        <p:txBody>
          <a:bodyPr wrap="square">
            <a:spAutoFit/>
          </a:bodyPr>
          <a:lstStyle/>
          <a:p>
            <a:pPr>
              <a:lnSpc>
                <a:spcPct val="150000"/>
              </a:lnSpc>
            </a:pPr>
            <a:r>
              <a:rPr lang="en-US" sz="1800" smtClean="0">
                <a:solidFill>
                  <a:srgbClr val="002060"/>
                </a:solidFill>
              </a:rPr>
              <a:t>1. </a:t>
            </a:r>
            <a:r>
              <a:rPr lang="en-US" sz="1800">
                <a:solidFill>
                  <a:srgbClr val="002060"/>
                </a:solidFill>
              </a:rPr>
              <a:t>Khoa học là gì? Nó bao gồm các lĩnh vực nào?</a:t>
            </a:r>
          </a:p>
          <a:p>
            <a:pPr>
              <a:lnSpc>
                <a:spcPct val="150000"/>
              </a:lnSpc>
            </a:pPr>
            <a:r>
              <a:rPr lang="en-US" sz="1800" smtClean="0">
                <a:solidFill>
                  <a:srgbClr val="002060"/>
                </a:solidFill>
              </a:rPr>
              <a:t>2. Em </a:t>
            </a:r>
            <a:r>
              <a:rPr lang="en-US" sz="1800">
                <a:solidFill>
                  <a:srgbClr val="002060"/>
                </a:solidFill>
              </a:rPr>
              <a:t>hãy nêu vai trò của khoa học đối với cuộc sống con người?</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013" y="1137684"/>
            <a:ext cx="2802197" cy="1828799"/>
          </a:xfrm>
          <a:prstGeom prst="rect">
            <a:avLst/>
          </a:prstGeom>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319" y="3043185"/>
            <a:ext cx="2801892" cy="192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0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1" y="542260"/>
            <a:ext cx="1903228" cy="4572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t>1. Khoa học</a:t>
            </a:r>
            <a:endParaRPr lang="en-US" sz="2000" b="1"/>
          </a:p>
        </p:txBody>
      </p:sp>
      <p:sp>
        <p:nvSpPr>
          <p:cNvPr id="8" name="Rounded Rectangle 7"/>
          <p:cNvSpPr/>
          <p:nvPr/>
        </p:nvSpPr>
        <p:spPr>
          <a:xfrm>
            <a:off x="1201480" y="0"/>
            <a:ext cx="7070650" cy="457201"/>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I. KHÁI QUÁT VỀ KHOA HỌC, KĨ THUẬT, CÔNG NGHỆ</a:t>
            </a:r>
            <a:endParaRPr lang="en-US" sz="2000" b="1"/>
          </a:p>
        </p:txBody>
      </p:sp>
      <p:sp>
        <p:nvSpPr>
          <p:cNvPr id="2" name="Rectangle 1"/>
          <p:cNvSpPr/>
          <p:nvPr/>
        </p:nvSpPr>
        <p:spPr>
          <a:xfrm>
            <a:off x="776176" y="1098110"/>
            <a:ext cx="7495954" cy="923330"/>
          </a:xfrm>
          <a:prstGeom prst="rect">
            <a:avLst/>
          </a:prstGeom>
        </p:spPr>
        <p:txBody>
          <a:bodyPr wrap="square">
            <a:spAutoFit/>
          </a:bodyPr>
          <a:lstStyle/>
          <a:p>
            <a:pPr marL="285750" indent="-285750">
              <a:lnSpc>
                <a:spcPct val="150000"/>
              </a:lnSpc>
              <a:buFont typeface="Wingdings" pitchFamily="2" charset="2"/>
              <a:buChar char="v"/>
            </a:pPr>
            <a:r>
              <a:rPr lang="nl-NL" sz="1800"/>
              <a:t>Khoa học là hệ thống tri thức về mọi quy luật và sự vận động của vật chất, những quy luật của tự nhiên, xã hội, tư duy.</a:t>
            </a:r>
            <a:endParaRPr lang="en-US" sz="1800"/>
          </a:p>
        </p:txBody>
      </p:sp>
      <p:sp>
        <p:nvSpPr>
          <p:cNvPr id="3" name="Rectangle 2"/>
          <p:cNvSpPr/>
          <p:nvPr/>
        </p:nvSpPr>
        <p:spPr>
          <a:xfrm>
            <a:off x="776176" y="2021440"/>
            <a:ext cx="7336466" cy="923330"/>
          </a:xfrm>
          <a:prstGeom prst="rect">
            <a:avLst/>
          </a:prstGeom>
        </p:spPr>
        <p:txBody>
          <a:bodyPr wrap="square">
            <a:spAutoFit/>
          </a:bodyPr>
          <a:lstStyle/>
          <a:p>
            <a:pPr marL="285750" indent="-285750">
              <a:lnSpc>
                <a:spcPct val="150000"/>
              </a:lnSpc>
              <a:buFont typeface="Wingdings" pitchFamily="2" charset="2"/>
              <a:buChar char="v"/>
            </a:pPr>
            <a:r>
              <a:rPr lang="nl-NL" sz="1800" smtClean="0"/>
              <a:t>Khoa </a:t>
            </a:r>
            <a:r>
              <a:rPr lang="nl-NL" sz="1800"/>
              <a:t>học gồm các lĩnh vực: Vật lí, hóa học, sinh học, thiên văn học và khoa học trái đất.</a:t>
            </a:r>
            <a:endParaRPr lang="en-US" sz="1800"/>
          </a:p>
        </p:txBody>
      </p:sp>
      <p:sp>
        <p:nvSpPr>
          <p:cNvPr id="4" name="Rectangle 3"/>
          <p:cNvSpPr/>
          <p:nvPr/>
        </p:nvSpPr>
        <p:spPr>
          <a:xfrm>
            <a:off x="776176" y="2960735"/>
            <a:ext cx="2704587" cy="369332"/>
          </a:xfrm>
          <a:prstGeom prst="rect">
            <a:avLst/>
          </a:prstGeom>
        </p:spPr>
        <p:txBody>
          <a:bodyPr wrap="none">
            <a:spAutoFit/>
          </a:bodyPr>
          <a:lstStyle/>
          <a:p>
            <a:pPr marL="285750" indent="-285750">
              <a:buFont typeface="Wingdings" pitchFamily="2" charset="2"/>
              <a:buChar char="v"/>
            </a:pPr>
            <a:r>
              <a:rPr lang="nl-NL" sz="1800" smtClean="0"/>
              <a:t>Vai </a:t>
            </a:r>
            <a:r>
              <a:rPr lang="nl-NL" sz="1800"/>
              <a:t>trò của khoa học: </a:t>
            </a:r>
            <a:endParaRPr lang="en-US" sz="1800"/>
          </a:p>
        </p:txBody>
      </p:sp>
      <p:sp>
        <p:nvSpPr>
          <p:cNvPr id="5" name="Rectangle 4"/>
          <p:cNvSpPr/>
          <p:nvPr/>
        </p:nvSpPr>
        <p:spPr>
          <a:xfrm>
            <a:off x="1164263" y="3327625"/>
            <a:ext cx="6948377" cy="1338828"/>
          </a:xfrm>
          <a:prstGeom prst="rect">
            <a:avLst/>
          </a:prstGeom>
        </p:spPr>
        <p:txBody>
          <a:bodyPr wrap="square">
            <a:spAutoFit/>
          </a:bodyPr>
          <a:lstStyle/>
          <a:p>
            <a:pPr marL="285750" indent="-285750">
              <a:lnSpc>
                <a:spcPct val="150000"/>
              </a:lnSpc>
              <a:buFont typeface="Wingdings" pitchFamily="2" charset="2"/>
              <a:buChar char="ü"/>
            </a:pPr>
            <a:r>
              <a:rPr lang="nl-NL" sz="1800" i="1" smtClean="0">
                <a:solidFill>
                  <a:schemeClr val="tx1"/>
                </a:solidFill>
              </a:rPr>
              <a:t>Nâng </a:t>
            </a:r>
            <a:r>
              <a:rPr lang="nl-NL" sz="1800" i="1">
                <a:solidFill>
                  <a:schemeClr val="tx1"/>
                </a:solidFill>
              </a:rPr>
              <a:t>cao sự hiểu biết của con người về sự vật, </a:t>
            </a:r>
            <a:r>
              <a:rPr lang="nl-NL" sz="1800" i="1" smtClean="0">
                <a:solidFill>
                  <a:schemeClr val="tx1"/>
                </a:solidFill>
              </a:rPr>
              <a:t>hiện </a:t>
            </a:r>
            <a:r>
              <a:rPr lang="nl-NL" sz="1800" i="1">
                <a:solidFill>
                  <a:schemeClr val="tx1"/>
                </a:solidFill>
              </a:rPr>
              <a:t>tượng...</a:t>
            </a:r>
            <a:endParaRPr lang="en-US" sz="1800" i="1">
              <a:solidFill>
                <a:schemeClr val="tx1"/>
              </a:solidFill>
            </a:endParaRPr>
          </a:p>
          <a:p>
            <a:pPr marL="285750" indent="-285750">
              <a:lnSpc>
                <a:spcPct val="150000"/>
              </a:lnSpc>
              <a:buFont typeface="Wingdings" pitchFamily="2" charset="2"/>
              <a:buChar char="ü"/>
            </a:pPr>
            <a:r>
              <a:rPr lang="nl-NL" sz="1800" i="1" smtClean="0">
                <a:solidFill>
                  <a:schemeClr val="tx1"/>
                </a:solidFill>
              </a:rPr>
              <a:t>Giải </a:t>
            </a:r>
            <a:r>
              <a:rPr lang="nl-NL" sz="1800" i="1">
                <a:solidFill>
                  <a:schemeClr val="tx1"/>
                </a:solidFill>
              </a:rPr>
              <a:t>quyết các vấn đề trong thực tiễn, tạo môi trường sống của con người và sự phát triển kinh trế, xã hội...</a:t>
            </a:r>
            <a:endParaRPr lang="en-US" sz="1800" i="1">
              <a:solidFill>
                <a:schemeClr val="tx1"/>
              </a:solidFill>
            </a:endParaRPr>
          </a:p>
        </p:txBody>
      </p:sp>
    </p:spTree>
    <p:extLst>
      <p:ext uri="{BB962C8B-B14F-4D97-AF65-F5344CB8AC3E}">
        <p14:creationId xmlns:p14="http://schemas.microsoft.com/office/powerpoint/2010/main" val="23000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7" name="Pentagon 6"/>
          <p:cNvSpPr/>
          <p:nvPr/>
        </p:nvSpPr>
        <p:spPr>
          <a:xfrm>
            <a:off x="1" y="542260"/>
            <a:ext cx="2030818" cy="4572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t>1. KHOA HỌC</a:t>
            </a:r>
            <a:endParaRPr lang="en-US" sz="2000" b="1"/>
          </a:p>
        </p:txBody>
      </p:sp>
      <p:sp>
        <p:nvSpPr>
          <p:cNvPr id="8" name="Rounded Rectangle 7"/>
          <p:cNvSpPr/>
          <p:nvPr/>
        </p:nvSpPr>
        <p:spPr>
          <a:xfrm>
            <a:off x="1201480" y="0"/>
            <a:ext cx="7070650" cy="457201"/>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I. KHÁI QUÁT VỀ KHOA HỌC, KĨ THUẬT, CÔNG NGHỆ</a:t>
            </a:r>
            <a:endParaRPr lang="en-US" sz="2000" b="1"/>
          </a:p>
        </p:txBody>
      </p:sp>
      <p:sp>
        <p:nvSpPr>
          <p:cNvPr id="9" name="Google Shape;3656;p50"/>
          <p:cNvSpPr/>
          <p:nvPr/>
        </p:nvSpPr>
        <p:spPr>
          <a:xfrm>
            <a:off x="1903228" y="770860"/>
            <a:ext cx="6368901" cy="1121735"/>
          </a:xfrm>
          <a:prstGeom prst="roundRect">
            <a:avLst>
              <a:gd name="adj" fmla="val 16667"/>
            </a:avLst>
          </a:prstGeom>
          <a:solidFill>
            <a:schemeClr val="bg1"/>
          </a:solidFill>
          <a:ln w="19050">
            <a:solidFill>
              <a:schemeClr val="tx1"/>
            </a:solidFill>
            <a:prstDash val="sysDot"/>
          </a:ln>
        </p:spPr>
        <p:txBody>
          <a:bodyPr spcFirstLastPara="1" wrap="square" lIns="91425" tIns="365750" rIns="91425" bIns="91425" anchor="ctr" anchorCtr="0">
            <a:noAutofit/>
          </a:bodyPr>
          <a:lstStyle/>
          <a:p>
            <a:pPr lvl="0" algn="ctr">
              <a:lnSpc>
                <a:spcPct val="150000"/>
              </a:lnSpc>
              <a:buClrTx/>
              <a:defRPr/>
            </a:pPr>
            <a:r>
              <a:rPr lang="en-US" sz="1800">
                <a:solidFill>
                  <a:schemeClr val="accent4">
                    <a:lumMod val="10000"/>
                  </a:schemeClr>
                </a:solidFill>
              </a:rPr>
              <a:t>Khi nói đến khoa học, chúng ta liên tưởng đến những ai? Công việc của họ là gì? </a:t>
            </a:r>
            <a:endParaRPr kumimoji="0" sz="1800" b="0" u="none" strike="noStrike" kern="0" cap="none" spc="0" normalizeH="0" baseline="0" noProof="0" smtClean="0">
              <a:ln>
                <a:noFill/>
              </a:ln>
              <a:solidFill>
                <a:schemeClr val="accent4">
                  <a:lumMod val="10000"/>
                </a:schemeClr>
              </a:solidFill>
              <a:effectLst/>
              <a:uLnTx/>
              <a:uFillTx/>
              <a:latin typeface="Catamaran"/>
              <a:ea typeface="Catamaran"/>
              <a:cs typeface="Catamaran"/>
              <a:sym typeface="Catamaran"/>
            </a:endParaRPr>
          </a:p>
        </p:txBody>
      </p:sp>
      <p:sp>
        <p:nvSpPr>
          <p:cNvPr id="10" name="Google Shape;3657;p50"/>
          <p:cNvSpPr/>
          <p:nvPr/>
        </p:nvSpPr>
        <p:spPr>
          <a:xfrm>
            <a:off x="4242391" y="588000"/>
            <a:ext cx="1199012" cy="365719"/>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rgbClr val="36306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FFFFFF"/>
                </a:solidFill>
                <a:effectLst/>
                <a:uLnTx/>
                <a:uFillTx/>
                <a:ea typeface="Dancing Script"/>
                <a:cs typeface="Dancing Script"/>
                <a:sym typeface="Dancing Script"/>
              </a:rPr>
              <a:t>???</a:t>
            </a:r>
            <a:endParaRPr kumimoji="0" sz="2000" b="0" i="0" u="none" strike="noStrike" kern="0" cap="none" spc="0" normalizeH="0" baseline="0" noProof="0" dirty="0" smtClean="0">
              <a:ln>
                <a:noFill/>
              </a:ln>
              <a:solidFill>
                <a:srgbClr val="FFFFFF"/>
              </a:solidFill>
              <a:effectLst/>
              <a:uLnTx/>
              <a:uFillTx/>
              <a:ea typeface="Dancing Script"/>
              <a:cs typeface="Dancing Script"/>
              <a:sym typeface="Dancing Scrip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50" y="2066975"/>
            <a:ext cx="4161568" cy="261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31218" y="2028709"/>
            <a:ext cx="3147238" cy="3000821"/>
          </a:xfrm>
          <a:prstGeom prst="rect">
            <a:avLst/>
          </a:prstGeom>
        </p:spPr>
        <p:txBody>
          <a:bodyPr wrap="square">
            <a:spAutoFit/>
          </a:bodyPr>
          <a:lstStyle/>
          <a:p>
            <a:pPr algn="just">
              <a:lnSpc>
                <a:spcPct val="150000"/>
              </a:lnSpc>
            </a:pPr>
            <a:r>
              <a:rPr lang="nl-NL" sz="1800">
                <a:solidFill>
                  <a:srgbClr val="002060"/>
                </a:solidFill>
              </a:rPr>
              <a:t>Nhà khoa học là người làm công tác nghiên cứu khoa học với các phương pháp nghiên cứu khác nhau trong các lĩnh vực, ngành nghề khác nhau, phục vụ cho mọi mặt đời sống của con người.</a:t>
            </a:r>
            <a:endParaRPr lang="en-US" sz="1800">
              <a:solidFill>
                <a:srgbClr val="002060"/>
              </a:solidFill>
            </a:endParaRPr>
          </a:p>
        </p:txBody>
      </p:sp>
      <p:sp>
        <p:nvSpPr>
          <p:cNvPr id="11" name="Rectangle 10"/>
          <p:cNvSpPr/>
          <p:nvPr/>
        </p:nvSpPr>
        <p:spPr>
          <a:xfrm>
            <a:off x="1733107" y="4678324"/>
            <a:ext cx="2254102" cy="39074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Nhà khoa học</a:t>
            </a:r>
            <a:endParaRPr lang="en-US" sz="1800"/>
          </a:p>
        </p:txBody>
      </p:sp>
    </p:spTree>
    <p:extLst>
      <p:ext uri="{BB962C8B-B14F-4D97-AF65-F5344CB8AC3E}">
        <p14:creationId xmlns:p14="http://schemas.microsoft.com/office/powerpoint/2010/main" val="37713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00"/>
                                        <p:tgtEl>
                                          <p:spTgt spid="307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p:bldP spid="11" grpId="0" animBg="1"/>
    </p:bldLst>
  </p:timing>
</p:sld>
</file>

<file path=ppt/theme/theme1.xml><?xml version="1.0" encoding="utf-8"?>
<a:theme xmlns:a="http://schemas.openxmlformats.org/drawingml/2006/main" name="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TotalTime>
  <Words>1812</Words>
  <Application>Microsoft Office PowerPoint</Application>
  <PresentationFormat>On-screen Show (16:9)</PresentationFormat>
  <Paragraphs>207</Paragraphs>
  <Slides>33</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Wingdings</vt:lpstr>
      <vt:lpstr>Muli</vt:lpstr>
      <vt:lpstr>Sue Ellen Francisco</vt:lpstr>
      <vt:lpstr>Times New Roman</vt:lpstr>
      <vt:lpstr>Bebas Neue</vt:lpstr>
      <vt:lpstr>Calibri</vt:lpstr>
      <vt:lpstr>Quicksand Light</vt:lpstr>
      <vt:lpstr>Dancing Script</vt:lpstr>
      <vt:lpstr>Catamaran</vt:lpstr>
      <vt:lpstr>November Daily Slides by Slidesgo</vt:lpstr>
      <vt:lpstr>1_November Daily Slides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DAILY SLIDES</dc:title>
  <dc:creator>User</dc:creator>
  <cp:lastModifiedBy>ADMIN</cp:lastModifiedBy>
  <cp:revision>45</cp:revision>
  <dcterms:modified xsi:type="dcterms:W3CDTF">2022-08-30T09:31:32Z</dcterms:modified>
</cp:coreProperties>
</file>